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0A1DE-4F1E-48C8-9EE8-16AA6BB3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38EB6-98CB-4FC1-AC74-95CD9F9D9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FCED2-7342-49D0-88E5-050152F4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54C02-DDD2-4BBD-B62D-830A0D9E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CCEEA-8BE7-4284-99BD-CE6F1F615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D8B75-3924-4C9C-966E-9F9FCBC80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8EF24-97E0-4D80-B19C-B84CDBD8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C11DF-4377-4E05-A095-8590D32F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587D3-CEEF-41DE-8AD0-7D15424B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CBE5F-54F7-4BFC-A0F6-2614B72C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36C0D-7B83-40C6-828C-1A60910D7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91" r:id="rId2"/>
    <p:sldLayoutId id="2147485592" r:id="rId3"/>
    <p:sldLayoutId id="2147485593" r:id="rId4"/>
    <p:sldLayoutId id="2147485594" r:id="rId5"/>
    <p:sldLayoutId id="2147485595" r:id="rId6"/>
    <p:sldLayoutId id="2147485596" r:id="rId7"/>
    <p:sldLayoutId id="2147485597" r:id="rId8"/>
    <p:sldLayoutId id="2147485598" r:id="rId9"/>
    <p:sldLayoutId id="2147485599" r:id="rId10"/>
    <p:sldLayoutId id="21474856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300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货运营销工作总结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工作背景与目标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工作内容与成果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工作亮点与不足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团队协作与沟通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未来发展规划与建议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工作背景与目标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货运营销工作的背景介绍</a:t>
            </a:r>
            <a:endParaRPr lang="zh-CN" altLang="en-US"/>
          </a:p>
        </p:txBody>
      </p:sp>
      <p:sp>
        <p:nvSpPr>
          <p:cNvPr id="104895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行业背景：介绍货运营销所处的行业环境、市场规模、发展趋势等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公司背景：介绍货运营销所在的公司情况，包括公司规模、业务范围、运营状况等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工作背景：介绍货运营销工作的历史、现状以及未来的发展趋势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目标背景：介绍货运营销工作的目标，包括销售目标、市场份额目标、客户满意度目标等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本次工作的目标与任务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提高货运营销效率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拓展市场份额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优化物流运输成本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工作内容与成果</a:t>
            </a:r>
            <a:endParaRPr lang="zh-CN" altLang="en-US"/>
          </a:p>
        </p:txBody>
      </p:sp>
      <p:sp>
        <p:nvSpPr>
          <p:cNvPr id="10490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货源组织与调配</a:t>
            </a:r>
            <a:endParaRPr lang="zh-CN" altLang="en-US"/>
          </a:p>
        </p:txBody>
      </p:sp>
      <p:sp>
        <p:nvSpPr>
          <p:cNvPr id="104915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货源组织：根据市场需求和销售计划，与供应商建立合作关系，确保货源充足、稳定、可靠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货源调配：根据销售数据和库存情况，及时调整货源调配策略，确保货物及时到达、满足客户需求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库存管理：建立完善的库存管理制度，实时监控库存情况，及时补货、调整库存结构，避免缺货或积压现象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数据分析与优化：通过对销售数据、库存数据等进行分析，不断优化货源组织与调配策略，提高工作效率和客户满意度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运输计划与执行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协调资源：与物流公司、运输车辆等资源协调，确保运输顺利进行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制定运输计划：根据客户需求和货物情况，制定合理的运输计划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监控运输过程：实时监控运输过程，确保货物安全、准时到达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优化运输方案：根据实际情况，不断优化运输方案，提高运输效率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客户服务与维护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客户沟通：与客户保持良好沟通，及时了解需求和反馈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客户关系管理：建立和维护客户关系，提高客户满意度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客户服务质量提升：不断优化客户服务流程，提高服务质量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客户满意度调查：定期开展客户满意度调查，及时改进不足之处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营销策略与推广</a:t>
            </a:r>
            <a:endParaRPr lang="zh-CN" altLang="en-US"/>
          </a:p>
        </p:txBody>
      </p:sp>
      <p:sp>
        <p:nvSpPr>
          <p:cNvPr id="10493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营销策略：制定并执行有效的营销计划，包括产品定位、目标市场、渠道拓展等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推广方式：利用社交媒体、广告、促销活动等多种方式进行产品推广，提高品牌知名度和销售额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营销效果：通过数据分析评估营销策略的有效性，不断优化和调整策略，提高营销效果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团队协作：与销售团队紧密合作，共同制定和执行营销计划，确保销售目标的达成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https://d.book118.com/636233004203010050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货运营销工作总结</vt:lpstr>
      <vt:lpstr>目录</vt:lpstr>
      <vt:lpstr>添加章节标题</vt:lpstr>
      <vt:lpstr>工作背景与目标</vt:lpstr>
      <vt:lpstr>PowerPoint Presentation</vt:lpstr>
      <vt:lpstr>货运营销工作的背景介绍</vt:lpstr>
      <vt:lpstr>本次工作的目标与任务</vt:lpstr>
      <vt:lpstr>工作内容与成果</vt:lpstr>
      <vt:lpstr>PowerPoint Presentation</vt:lpstr>
      <vt:lpstr>货源组织与调配</vt:lpstr>
      <vt:lpstr>运输计划与执行</vt:lpstr>
      <vt:lpstr>客户服务与维护</vt:lpstr>
      <vt:lpstr>营销策略与推广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2024-09-16T04:21:29.445</cp:lastPrinted>
  <dcterms:created xsi:type="dcterms:W3CDTF">2024-09-15T20:21:29Z</dcterms:created>
  <dcterms:modified xsi:type="dcterms:W3CDTF">2024-09-15T20:21:31Z</dcterms:modified>
</cp:coreProperties>
</file>