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39D6AF-8C4B-4D44-88BF-BB8A7D52A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5DA4D9-CDD4-45B0-9BD5-2EE54E7F7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D2609E-8A62-498C-BF99-BCEB177F9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87C0EC-760E-4746-B0DE-BEE63D7BA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66124D-8D4C-43E0-B825-A220928A1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D8CF30-62EE-4361-958C-1AE06A7FF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93DA35-2093-4C91-928B-E1D8D0078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6377AF-38C2-4B0B-A554-BDF097AE1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C63333-4283-4B63-8C98-29ED2D429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9B6B96-E70A-41A7-9E1B-CAD0B6C9D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57B3E-8791-4B5A-8C1F-F2C2CDE37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23303110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会计人才需求现状分析报告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会计人才需求概述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会计人才供给现状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会计人才供需平衡分析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会计人才培养和招聘策略建议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分析当前会计人才市场的需求状况，为企业和求职者提供参考，促进会计人才的有效配置。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随着经济的发展和企业数量的增加，会计人才需求呈现出不断增长的趋势。然而，市场上的会计人才供给与需求之间存在一定的不匹配现象，需要进一步了解和分析。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本报告主要针对国内会计人才市场的需求状况进行分析，涉及不同行业、不同层次、不同区域的会计人才需求。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由于数据来源和时间限制，本报告可能无法涵盖所有相关因素，分析结果可能存在一定的局限性。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会计人才需求概述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928" b="9928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会计人才需求量较大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随着经济的发展和企业数量的增加，企业对会计人才的需求量也在不断增长。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会计人才需求层次分明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不同层次、不同级别的会计人才需求存在差异，初级会计人才需求量较大，而高级会计人才则相对稀缺。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会计人才技能要求提高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随着企业信息化程度的提高和会计准则的不断更新，企业对会计人才的技能要求也越来越高，需要具备更全面的专业知识和实际操作能力。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当前会计人才需求情况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会计人才需求将持续增长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随着经济的持续发展和企业的不断壮大，未来对会计人才的需求将继续保持增长态势。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2344" b="2344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高级会计人才需求将更加突出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随着企业业务复杂性和管理要求的提高，高级会计人才的需求将更加突出，需要具备更高的专业素养和综合能力。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会计人才需要具备跨界融合能力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随着数字化、智能化的发展，企业需要会计人才具备跨界融合能力，能够将财务管理与信息技术、金融、法律等领域进行有机融合，为企业提供全方位的管理支持和决策建议。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未来会计人才需求预测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会计人才供给现状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随着经济的发展和企业的增多，会计专业的毕业生数量也在逐年增加。目前，我国高校会计专业的招生规模较大，为社会提供了大量的会计人才。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会计人才数量充足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虽然总体上会计人才数量充足，但在地域上存在分布不均的情况。经济发达地区如北上广深等地的会计人才需求量较大，而一些欠发达地区的需求则相对较小。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区域分布不均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会计人才供给数量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会计人才供给质量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虽然大部分会计专业毕业生都具备基本的会计知识和技能，但实际操作能力和经验方面存在差异。部分毕业生在实际工作中表现出的专业技能水平较低，无法满足企业的需求。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专业技能水平参差不齐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在会计行业中，职业道德素养是非常重要的。然而，部分毕业生在职业道德方面存在一定的问题，如缺乏诚信意识、责任心不强等。这使得企业在招聘时更加注重候选人的职业道德素养。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职业道德素养需提高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https://d.book118.com/636233031105010051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2024-09-17T04:34:17.708</cp:lastPrinted>
  <dcterms:created xsi:type="dcterms:W3CDTF">2024-09-16T20:34:17Z</dcterms:created>
  <dcterms:modified xsi:type="dcterms:W3CDTF">2024-09-16T20:34:19Z</dcterms:modified>
</cp:coreProperties>
</file>