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0EB82-A537-45E3-B466-B3A00349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B7787-49A4-4F94-8FCC-89B0B9AA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E3A9C-AEE6-43C6-82B2-4A10A72E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0CF8F-EE31-44B5-ABD8-4AD2A81F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3FA5F-4EC6-425A-8D70-E59E0D34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B789C-5479-4DFA-BFDA-D453DACF3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C2464-C1D3-40ED-A050-12357FA2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76EB8-F6CB-4C30-A011-125A52BE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01E69-3A0C-47EB-94DA-ABAA36C0C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AB16-5344-4104-B109-24131ACB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8619-CC6B-4451-8F87-C7521773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4004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纳米碳酸钙项目投资计划书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原材料供应与环保措施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" b="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纳米碳酸钙是一种具有纳米级粒径的碳酸钙产品，具有高比表面积、高活性等特性。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广泛应用于塑料、橡胶、涂料、油墨、造纸、胶粘剂等行业，作为填充剂、补强剂、增白剂等使用。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纳米碳酸钙概述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纳米碳酸钙应用领域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纳米碳酸钙定义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随着下游行业的快速发展，纳米碳酸钙市场需求不断增长，尤其是在高端应用领域，如汽车、电子、航空航天等。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随着环保意识的提高和技术的不断进步，纳米碳酸钙市场将呈现以下趋势：一是绿色环保型纳米碳酸钙的需求增加；二是高功能性、专用型纳米碳酸钙的开发和应用；三是纳米碳酸钙的复合化、多元化发展。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目前，纳米碳酸钙行业竞争激烈，国内外众多企业涉足该领域。国内企业在规模、技术、品牌等方面不断提升，逐渐在国际市场上占据一席之地。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下游行业的持续发展，纳米碳酸钙市场前景广阔。未来，随着新技术的不断涌现和应用领域的不断拓展，纳米碳酸钙市场将迎来更多的发展机遇。同时，企业需要加强技术创新和品牌建设，提高核心竞争力，以在激烈的市场竞争中立于不败之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建设目标与规划布局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本项目旨在建设一条年产XX吨纳米碳酸钙的生产线，以满足国内外市场对高性能、高品质纳米碳酸钙的需求。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规划布局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项目将按照现代化、智能化、绿色环保的理念进行规划布局，包括生产区、仓储区、办公区和生活区等功能区域。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项目采用先进的碳化法生产工艺，包括石灰石煅烧、消化、碳化、干燥、粉碎等工序，确保产品质量稳定可靠。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项目将选用国内外先进的生产设备，包括煅烧窑、消化器、碳化塔、干燥机、粉碎机等，确保生产效率和产品质量。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生产工艺流程及设备选型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项目将采用先进的纳米技术，通过控制碳化过程中的温度、压力、浓度等参数，实现纳米碳酸钙的可控制备，提高产品的比表面积和活性。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项目拥有自主知识产权的纳米碳酸钙制备技术，具备技术先进、产品质量高、生产成本低等优势，将在国内外市场中具备较强的竞争力。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原材料供应与环保措施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选用优质石灰石作为原料，确保高纯度、低杂质。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石灰石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采用清洁燃料，如天然气或优质煤，减少污染排放。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使用符合标准的工业用水，确保生产过程中的水质稳定。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原材料来源及质量保障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环保法规遵循情况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严格执行国家及地方环保法规，确保项目建设和运营过程中的环境安全。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依法取得环保审批手续，确保项目合法合规。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定期进行环保自查和接受政府部门的监督检查，确保各项环保措施落到实处。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92" b="15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固废处理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废弃物处理及资源化利用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采用先进的废气处理设备，对生产过程中产生的废气进行净化处理，确保达标排放。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对生产过程中产生的固体废弃物进行分类收集、无害化处理和资源化利用，减少对环境的影响。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建设完善的废水处理系统，对生产废水进行集中处理，实现废水回用或达标排放。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采取隔声、减振等措施，降低生产过程中的噪声污染。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https://d.book118.com/636234004004010101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2024-09-25T08:41:59.909</cp:lastPrinted>
  <dcterms:created xsi:type="dcterms:W3CDTF">2024-09-25T00:41:59Z</dcterms:created>
  <dcterms:modified xsi:type="dcterms:W3CDTF">2024-09-25T00:42:02Z</dcterms:modified>
</cp:coreProperties>
</file>