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E8D98-7562-4102-BF42-1A424CA77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DA04D-FAB4-4794-A1EA-19A4AE5E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F6701-D686-40BB-B2CA-F426FA12D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D6084-2333-4096-ADF5-114A8006C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D9EC42-A7A4-45DE-A495-3ADCFF666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55F30E-6382-48B7-AB37-47B87AFA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6E3F9-680E-40FF-840B-A84B8D530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897A0-8F47-4FD2-891D-73A5A624E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85F76-0C1B-42AA-BE56-785228CD7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48FAA-2362-40BA-87BA-9036F0578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9F516-D448-4E89-935A-8EC160574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341441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物理备课组的工作总结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  <p:sp>
        <p:nvSpPr>
          <p:cNvPr id="8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B3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通过对物理备课组工作的总结，发现存在的问题和不足，提出改进措施，从而提升教学质量。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通过总结备课组的活动和经验，促进教师专业素养的提升，增强教师的教学能力。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通过总结过去的工作，加强团队成员之间的沟通和合作，提高团队的凝聚力和工作效率。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包括备课组会议、集体备课、教学研讨等活动的内容、形式、效果等。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包括教材选用、教案编写、课件制作、实验器材准备等方面的工作。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包括教学计划执行、教学方法运用、课堂氛围营造、学生参与度等方面的情况。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包括学生成绩分析、学生反馈收集、教师自评和互评等方面的工作。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备课组活动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教学资源建设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课堂教学实施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对物理教材进行了全面梳理，构建了完整的知识体系，确保教学内容的系统性和连贯性。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教材体系化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针对教材中的重点、难点问题，进行了深入研究，制定了相应的教学策略，提高了教学效果。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重点难点突出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整合了各类教学资源，包括课件、教案、习题等，为教学工作提供了有力支持。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教材梳理与整合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在实验教学中，注重实验设计的创新，引入新的实验方法和手段，提高了实验的趣味性和实用性。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鼓励学生自主设计实验方案，参与实验过程，培养了学生的实践能力和创新精神。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学生自主性提升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通过实验教学，学生的实验技能和动手能力得到了显著提升，取得了良好的教学效果。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实验教学成果显著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教研活动丰富多样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教研活动常态化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定期开展各类教研活动，如教学研讨、经验交流、课题研究等，促进了教师之间的合作与交流。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教研成果丰硕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在教研活动中，教师们积极探讨教学问题，形成了多项教研成果，包括教学论文、教学设计等。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教师专业素养提升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通过教研活动，教师的专业素养得到了不断提升，为教学工作提供了有力保障。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学生参与度高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鼓励学生积极参与学科竞赛，提供了良好的竞赛平台和机会，激发了学生的学习兴趣和动力。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竞赛组织有序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认真组织各类物理学科竞赛，制定了详细的竞赛计划和方案，确保了竞赛的顺利进行。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竞赛成绩优异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在各类物理学科竞赛中，学生取得了优异的成绩，为学校争得了荣誉，也展示了物理教学的成果。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学科竞赛成绩斐然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8" r="19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我们物理备课组由经验丰富的物理教师组成，涵盖了各个年级和教学领域。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根据每位教师的专长和教学经验，我们进行了合理的分工，包括课程计划制定、教学资源整合、课堂教学设计、学生作业批改等。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团队组建及分工协作情况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我们每周举行一次备课组会议，讨论教学进度、学生表现和课堂反馈等问题。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通过建立微信群、QQ群等在线交流平台，我们实现了实时沟通和资源共享，提高了工作效率。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定期会议及交流机制建立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https://d.book118.com/636234144112010100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2024-09-24T12:19:12.295</cp:lastPrinted>
  <dcterms:created xsi:type="dcterms:W3CDTF">2024-09-24T04:19:12Z</dcterms:created>
  <dcterms:modified xsi:type="dcterms:W3CDTF">2024-09-24T04:19:14Z</dcterms:modified>
</cp:coreProperties>
</file>