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2C569D-6D1B-4BC8-B290-FCC1D828F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B15DFB-C111-4BD7-93E6-610E7BCB8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1677F4-9757-4F01-B7A2-7FA34B650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EC9505-292B-4077-A4D3-7997059DB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21B508-47B7-4B93-AAC0-D5240E428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8F511B-9333-4275-8E8E-A170734C5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F61FA3-F6DF-455F-BF6A-D92E2CFA4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922756-FCF7-40EB-A410-A694C851A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1FF41C-0474-42F3-9AE7-56D6CE92E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AB1C4F-6569-403D-B855-295340839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D02A9B-8AA8-4285-9629-D425B934F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23524001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项目工程技术管理制度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项目工程技术管理概述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项目工程技术管理制度的核心内容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项目工程技术管理制度的实施与执行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项目工程技术管理制度的优化与改进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项目工程技术管理制度的案例分析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项目工程技术管理概述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项目工程技术管理是指在项目实施过程中，对技术活动进行计划、组织、指挥、协调、控制和监督的一系列管理活动的总称。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项目工程技术管理具有系统性、科学性和艺术性。它要求在项目实施过程中，对技术活动进行全面、系统的管理，确保技术活动的顺利实施，实现项目的目标。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496" r="2749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0404" r="1040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项目工程技术管理能够确保技术活动的实施符合规范和标准，从而提高项目的质量。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保障项目质量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通过有效的项目工程技术管理，可以优化技术方案，降低项目成本。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控制项目成本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项目工程技术管理能够协调和优化技术活动，提高项目的效率。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提升项目效率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通过项目工程技术管理，可以预测和应对项目实施过程中的技术风险，从而降低项目的风险。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降低项目风险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项目工程技术管理的重要性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项目工程技术管理起源于工业革命时期，随着科技的发展和项目的复杂化，项目工程技术管理逐渐形成和完善。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随着信息技术的发展和项目管理理论的完善，项目工程技术管理正朝着信息化、专业化和标准化的方向发展。同时，随着可持续发展理念的普及，绿色建筑和环保工程技术管理也成为了新的发展方向。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项目工程技术管理的历史与发展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项目工程技术管理制度的核心内容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设计审查与优化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对设计方案进行多轮审查，确保设计符合技术要求、安全标准、环保规定等，同时对设计方案进行优化，提高设计效率和质量。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设计计划管理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制定详细的设计计划，明确设计阶段、设计任务、设计时间节点等，确保设计工作有序进行。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设计变更管理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对设计变更进行严格管理，确保变更符合技术要求和相关法规，同时对变更进行记录和归档，保证项目设计的完整性和可追溯性。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7500" r="27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4125" r="241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9542" r="195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62" b="26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施工组织设计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制定科学的施工组织方案，明确施工任务、施工时间、施工方法等，确保施工顺利进行。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施工现场管理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加强施工现场的安全管理、质量管理、进度管理、成本管理等，确保施工质量和安全，同时控制施工成本和时间。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施工验收与移交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对施工成果进行验收，确保施工质量符合要求，同时办理移交手续，保证项目的顺利交付。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质量计划制定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制定详细的质量管理计划，明确质量目标、质量标准、质量保证措施等，确保项目质量得到有效控制。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质量保证措施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采取一系列的质量保证措施，如质量控制、质量检测、质量改进等，确保项目质量符合要求。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质量事故处理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对质量事故进行及时处理和调查，分析原因并采取有效措施防止类似事故再次发生。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安全培训与演练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开展安全培训和演练，提高员工的安全意识和应急处理能力，确保在紧急情况下能够迅速、有效地应对。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安全管理制度建立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建立完善的安全管理制度，明确各级管理人员和操作人员的安全职责和操作规程。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安全风险评估与控制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定期进行安全风险评估，及时发现和处理安全隐患，确保项目安全得到有效保障。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环保措施制定与实施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制定并实施一系列的环保措施，如减少能源消耗、降低排放、废弃物处理等，以降低项目对环境的影响。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环境监测与报告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定期进行环境监测和评估，记录并报告项目的环境影响情况，以便及时发现问题并采取改进措施。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环保政策与法规遵守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严格遵守国家和地方的环保政策与法规，确保项目建设和运营过程中对环境的影响符合相关要求。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项目工程技术管理制度的实施与执行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https://d.book118.com/636235240015010100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2024-09-23T23:09:17.070</cp:lastPrinted>
  <dcterms:created xsi:type="dcterms:W3CDTF">2024-09-23T15:09:17Z</dcterms:created>
  <dcterms:modified xsi:type="dcterms:W3CDTF">2024-09-23T15:09:19Z</dcterms:modified>
</cp:coreProperties>
</file>