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1E629-A5A2-4DA3-A6BF-760A057B9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A8A5D-F368-40AF-B273-90536684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EEBAF-9F8D-4E67-9CC5-E4FDB4435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65003-BFBD-4709-8C44-9A4ABF77B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887420-E4F7-4F6B-A895-D2311961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53F372-D41A-48F3-80D9-4FC6ABCAD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36E96-D1D7-4DF3-95E1-903D1BDC6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BDA7D-62EE-4577-9F71-D0044741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BB590-F4A7-4D40-BCB9-0B1E0876F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BB1EF-C0A7-4A00-B3A9-244E79D58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37A07-3A27-4AB1-8DB8-ADC8F02AC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42035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质量改进培训总结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质量改进理念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质量改进工具和技术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质量改进案例分析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提高员工对质量改进的认识和重视程度，培养质量意识。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掌握质量改进的基本理论和方法，能够在实际工作中应用。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建立持续改进的企业文化，提升企业整体竞争力。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讲解质量改进的重要性和意义，以及质量改进的基本概念和原则。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质量改进的基本概念和原则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通过案例分析，让学员了解质量改进的实际应用和效果，并进行实战演练，提高学员解决实际问题的能力。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通过讲解、演示和案例分析等方式，使学员掌握质量改进的基本理论和方法。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组织学员进行实际操作，培养学员解决实际问题的能力。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分组进行讨论，分享经验和心得，促进学员之间的交流和合作。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质量改进理念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全面质量管理是一种以质量为中心，以全员参与为基础的管理方法，旨在通过持续改进和预防措施来提高客户满意度和组织绩效。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全面质量管理强调组织内部所有成员的参与和协作，通过跨职能团队合作和跨部门沟通，确保质量目标的实现。它注重客户需求和反馈，通过数据分析和持续改进来提高产品和服务的质量。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全面质量管理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零缺陷管理是一种追求完美和无缺陷的质量管理理念，它强调预防措施和第一次就把事情做对的重要性。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零缺陷管理注重在产品设计、生产和服务过程中预防缺陷和错误的发生，强调每个员工对质量的责任和参与。它提倡采用严格的标准和规范，通过持续改进和标准化作业，实现零缺陷的目标。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零缺陷管理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六西格玛管理是一种追求卓越质量的管理方法，通过减少变异和消除浪费来提高效率和客户满意度。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六西格玛管理采用数据驱动的方法，通过定义、测量、分析、改进和控制五个阶段来改进流程和产品。它注重跨部门合作和团队建设，通过持续改进和创新来降低成本、提高质量。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六西格玛管理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精益质量管理是一种以客户价值为导向，追求卓越质量的管理方法，它强调减少浪费、提高效率和持续改进。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益质量管理注重识别和消除浪费，通过减少非增值活动来提高效率和降低成本。它提倡采用精益工具和技术，如价值流图、5S管理、看板系统等，以实现高效、灵活和高质量的生产和服务。同时，精益质量管理也强调跨部门协作和团队建设，鼓励员工积极参与改进和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精益质量管理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质量改进工具和技术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一种图形化工具，用于分析和解决质量问题。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鱼骨图是一种图形化工具，用于分析和解决质量问题。它通过将问题或结果与潜在原因或因素相连接，帮助团队成员系统地思考问题并找出根本原因。鱼骨图有助于集中注意力、整理思路和促进团队协作。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鱼骨图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https://d.book118.com/636242035025010031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2024-08-29T13:45:43.290</cp:lastPrinted>
  <dcterms:created xsi:type="dcterms:W3CDTF">2024-08-29T05:45:43Z</dcterms:created>
  <dcterms:modified xsi:type="dcterms:W3CDTF">2024-08-29T05:45:45Z</dcterms:modified>
</cp:coreProperties>
</file>