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82066-DD20-41FC-8596-6672B4BC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718B0-DDB1-40BF-BADC-8DACECBB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3E83-6282-4225-BC8D-8C58C0300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42BEA-D06D-41E8-BDD8-48EA69FF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08CD5-10D2-47CF-BC50-B0BFA153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6C25B-C622-48CD-B3FB-A0C8800D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BFB97-DAE5-472D-AA22-371B2FD7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B8BD8-B26C-449A-9427-AFE8C94A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E705B-08A1-4D40-9A75-C7643181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0B94-F6A0-4A37-A93C-E922F4C1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1DEEC-99D4-4398-959C-3E8AE03F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42202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三年级语文下《荷花》课件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课文知识点梳理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课文深度解读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课后作业与拓展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25" r="208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荷花属于莲科，是一种多年生水生草本植物。其根茎肥厚，横生于水底泥中；叶片盾圆形，表面深绿，被蜡质白粉覆盖，背面灰绿色；花朵大而美丽，有红、粉、白等多种颜色。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荷花形态特征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荷花生长在淡水环境中，喜欢静水、肥沃的土壤。在全球范围内，荷花主要分布在亚洲、欧洲和北美洲的温带和热带地区。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荷花生长环境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荷花简介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荷花在中国文化中的地位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荷花在中国文化中具有很高的地位，被视为高雅、纯洁、神圣的象征。自古以来，荷花就是诗人、文人墨客吟咏的对象，留下了许多脍炙人口的诗篇。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荷花的象征意义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荷花代表了清白、纯洁、高雅的品质。在佛教中，荷花是重要的象征物，代表了净土和禅定的意境。此外，荷花还寓意着和气、和平、祥瑞等美好愿望。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12" r="11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荷花文化与象征意义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荷花的文学形象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在古代文学中，荷花常常被用来比喻美丽的女子或者高洁的品质。例如，《爱莲说》中就以荷花比喻君子的品德，表达了对美好品质的追求。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荷花的文学创作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荷花的美感和象征意义激发了无数文学家的创作灵感。从唐诗宋词到现代诗歌，都有很多以荷花为主题的作品。这些作品不仅赞美了荷花的美丽，还寄托了人们对美好生活的向往和追求。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荷花与文学的关系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课文内容解析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了解作者生平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叶圣陶（1894-1988），原名叶绍钧，是中国现代著名作家、教育家、出版家和社会活动家，有“优秀的语言艺术家”之称。他的小说、散文、随笔、翻译以及长篇小说都有深远的影响。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《荷花》的作者介绍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时代背景和个人经历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《荷花》创作于1922年，当时的中国正处于军阀混战的年代，人民生活在水深火热之中。叶圣陶先生通过这篇文章，表达了自己对美好生活的向往和追求。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《荷花》的创作背景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《荷花》的文学价值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艺术特色和文学地位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《荷花》以其清新自然的语言风格、细腻生动的描写和深刻的主题，成为了中国现代文学中的经典之作。它不仅反映了作者的艺术造诣，也展现了中国现代文学的发展历程。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课文知识点梳理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总结词：掌握基础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详细描述：本部分主要列出课文中的生字生词，包括拼音、笔画、组词等多个方面，帮助学生掌握这些基础知识点。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生字生词学习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详细描述：通过对课文中重点句子的解析，引导学生理解修辞手法（如比喻、拟人等）的运用，提高学生的阅读理解和写作能力。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句子解析与修辞手法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https://d.book118.com/636242202201010032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2024-08-31T23:36:14.693</cp:lastPrinted>
  <dcterms:created xsi:type="dcterms:W3CDTF">2024-08-31T15:36:14Z</dcterms:created>
  <dcterms:modified xsi:type="dcterms:W3CDTF">2024-08-31T15:36:16Z</dcterms:modified>
</cp:coreProperties>
</file>