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3BD2A-0099-4BCE-973B-93345F9E2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5A61E-8F1B-4F4E-919F-4A4A2783A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6A315A-31C1-4CA4-8692-EAADBBC80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9EA091-9238-4699-B682-CE655402E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520871-9BC9-4438-BD8B-8B9E20F94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67EE35-B7BE-461D-A26A-367362B50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D4CC0F-2CFB-45E7-858F-C75545E10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6AAEDF-2E4A-4FB6-9796-E4BD1C393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57F8AE-EF19-4336-BF36-F64CA1929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B1670-E6E3-4E37-89AC-9AEA20DA3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6CFBE-2CE5-4034-876C-E0202DB78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24221504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肾结石术后的护理查房ppt课件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肾结石术后护理概述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肾结石术后护理概述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术后护理能够帮助患者平稳度过恢复期，减少并发症的发生，促进身体的康复。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预防再次形成结石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通过术后护理，可以对患者的饮食和生活习惯进行指导，预防结石的再次形成。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术后护理能够提高患者的生活质量，使患者更好地融入社会生活。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帮助患者尽快恢复健康，提高生活质量，预防结石的再次形成。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科学、合理、个性化的护理方案，注重患者的心理护理和生活习惯指导。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术后日常护理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合理调整饮食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术后应遵循低盐、低脂、低嘌呤的饮食原则，适量摄入蛋白质，多食用新鲜蔬菜和水果，避免食用高脂肪、高胆固醇、高盐、高嘌呤的食物，如动物内脏、海鲜等。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控制液体摄入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根据医生指导控制液体摄入量，既不能过多也不能过少，以避免加重肾脏负担。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术后应戒烟限酒，烟草和酒精均会对肾脏产生负面影响，不利于术后恢复。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08" b="230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98" r="16598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适当休息与活动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术后应根据医生建议适当休息，避免剧烈运动，同时逐步增加活动量，以促进身体恢复。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睡眠充足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保持充足的睡眠对于术后恢复非常重要，应尽量保证每天7-8小时的睡眠时间。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休息与活动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合理使用止痛药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术后疼痛是常见的症状，如疼痛难忍可在医生指导下合理使用止痛药，避免自行随意使用。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心理调适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术后应保持良好的心态，积极面对康复过程，避免过度焦虑和抑郁，可与家人和朋友交流，寻求心理支持。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在手术过程中，医生会采取措施预防出血，如使用止血药和电凝止血等。同时，术后应避免剧烈运动和重体力劳动，以减少出血的风险。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若术后出现出血症状，如尿血、腰痛等，应及时就医。医生会根据出血的原因和严重程度采取不同的治疗措施，如药物治疗、输血、甚至再次手术等。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出血的预防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出血的处理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出血的预防与处理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https://d.book118.com/636242215041010033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2024-09-01T18:16:34.272</cp:lastPrinted>
  <dcterms:created xsi:type="dcterms:W3CDTF">2024-09-01T10:16:34Z</dcterms:created>
  <dcterms:modified xsi:type="dcterms:W3CDTF">2024-09-01T10:16:36Z</dcterms:modified>
</cp:coreProperties>
</file>