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7C45CA-87ED-4DED-A8C1-98A6D01DC5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853BC1-8B46-4834-B6DD-5A2886F6EE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877F07-AEFE-49BC-8194-585CB82C0B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C547F6-E2B2-41C1-AEEA-E8E045C6B8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7962936-1962-4E9F-97EE-E24488681D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3CCDEE0-CAE5-4C3A-AA1A-81E1C59DB4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D82E38E-C801-460B-B75C-30C5C5A9F6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E76D5B-CEC3-43FF-A4B9-6BE71FDA6A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B19C59-5098-42DA-B682-9A4EDA0CE5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E64AF3-A830-4B34-87C0-7048F599E3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AAC7B3-9156-46B3-B1C7-F7D7A50940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6243002125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2004898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60192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2024-02-05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银屑病生物制剂达标治疗</a:t>
            </a:r>
          </a:p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专家共识解读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银屑病生物制剂达标治疗原则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生物制剂种类及作用机制介绍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临床应用注意事项及不良反应管理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专家共识解读与争议点讨论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案例分析与实践经验分享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随着生物制剂在银屑病治疗中的广泛应用，制定相关治疗标准和规范成为迫切需求。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专家共识旨在指导临床医生合理使用生物制剂，提高银屑病患者的治疗效果和生活质量。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通过解读专家共识，有助于推动银屑病生物制剂治疗的规范化和标准化。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92" r="16792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银屑病是一种慢性、复发性、炎症性皮肤病，临床表现为红色斑块覆盖银白色鳞屑。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银屑病的发病机制涉及遗传、免疫、环境等多种因素。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银屑病对患者的身心健康造成严重影响，降低生活质量。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银屑病概述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生物制剂治疗现状及发展趋势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生物制剂已成为银屑病治疗的重要手段之一，包括肿瘤坏死因子抑制剂、白介素抑制剂等。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生物制剂在银屑病治疗中显示出良好的疗效和安全性，但仍存在一些挑战和争议。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未来生物制剂治疗将更加注重个体化、精准化，同时探索联合治疗和序贯治疗等新型治疗模式。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银屑病生物制剂达标治疗原则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达标治疗定义与标准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达标治疗定义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指在一定时间内，通过使用生物制剂等药物治疗手段，使银屑病患者的病情达到或接近无皮损状态，并维持长期稳定。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达标治疗标准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通常包括皮损面积和严重程度指数（PASI）评分改善、生活质量提高以及长期安全性等多个方面。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患者选择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适合接受生物制剂治疗的患者应满足一定条件，如中重度银屑病、对传统治疗无效或不耐受等。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患者评估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在治疗前需对患者进行全面评估，包括病情严重程度、合并症、感染风险、免疫状态以及心理状况等。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患者选择与评估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治疗方案制定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根据患者的具体情况，制定个性化的生物制剂治疗方案，包括药物选择、剂量、给药方式以及治疗周期等。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治疗方案调整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在治疗过程中，根据患者的疗效和耐受性，及时调整治疗方案，如增加剂量、更换药物或联合其他治疗手段等。同时，需密切监测患者的不良反应和感染风险，确保治疗安全有效。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治疗方案制定及调整策略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生物制剂种类及作用机制介绍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常用药物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包括依那西普、英夫利西单抗、阿达木单抗等。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作用机制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通过与肿瘤坏死因子（TNF-α）结合，阻断其与受体结合，降低炎症反应，从而改善银屑病症状。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适应症与疗效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适用于中重度银屑病患者，可显著改善皮损、关节症状和生活质量。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肿瘤坏死因子抑制剂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000" r="130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适应症与疗效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适用于中重度斑块状银屑病患者，对于其他治疗效果不佳的患者也有一定疗效。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常用药物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包括乌司奴单抗、古塞奇尤单抗等。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作用机制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通过抑制特定的白细胞介素（如IL-12、IL-23等），调节免疫应答，减少炎症细胞浸润和皮肤角化，从而改善银屑病。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白细胞介素抑制剂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药物种类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包括T细胞抑制剂、磷酸二酯酶抑制剂等。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适应症与疗效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适用于特定类型的银屑病患者，如红皮病型、脓疱型等，疗效因个体差异而异。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作用机制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通过不同的作用靶点，调节免疫应答和细胞增殖，从而改善银屑病症状。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其他生物制剂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作用机制与疗效比较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在选择生物制剂时，应根据患者的具体病情、治疗史、合并症等因素进行综合考虑。同时，需要密切监测患者的疗效和副作用，及时调整治疗方案。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选择依据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不同生物制剂的作用机制不同，但都是通过调节免疫应答和减少炎症反应来改善银屑病症状。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作用机制比较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各种生物制剂的疗效因个体差异而异，但总体来说，它们对于中重度银屑病患者的疗效优于传统治疗方法。同时，生物制剂的副作用相对较少，安全性较高。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疗效比较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临床应用注意事项及不良反应管理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https://d.book118.com/636243002125010050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2024-09-15T20:28:38.119</cp:lastPrinted>
  <dcterms:created xsi:type="dcterms:W3CDTF">2024-09-15T12:28:38Z</dcterms:created>
  <dcterms:modified xsi:type="dcterms:W3CDTF">2024-09-15T12:28:40Z</dcterms:modified>
</cp:coreProperties>
</file>