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B3BF8-0A3F-4E37-8225-DA7202020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83D41-7228-4490-98F3-4EAEAC50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C5853-1E33-43C0-8591-B3107C1D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B74D3-DF98-46EC-920D-402526A1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E519A-D998-4EE3-8893-BDA7C793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AA8E1-6B17-4319-B0FB-E2FB1142F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D537D-2B3F-45E9-89AF-67E5588A9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B2E60-6CF7-4E90-95E8-E15B6CFAA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6FBAB-717A-4375-90BA-E5180505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A5E4A-F3F1-43E1-8A53-983AD36B0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E041B-94E9-4CC9-B03B-779A86E95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430301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小朋友上中班的计划书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小朋友上中班前的准备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中班的学习内容和目标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如何帮助小朋友适应中班生活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预期成果和后续计划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26" r="172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07" r="209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95" r="214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随着社会的发展，教育观念的不断更新，家长们越来越重视孩子的早期教育。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中班是幼儿成长的关键阶段，需要适应新的学习环境和社交圈子，培养良好的学习习惯和自理能力。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幼儿成长需求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帮助小朋友顺利适应中班生活，提高学习兴趣和能力，培养良好的行为习惯和社交技能。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为小朋友未来的学习和成长奠定坚实基础，促进身心健康发展，提高综合素质。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小朋友上中班前的准备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通过与孩子交流，让他们对中班的学习和生活产生兴趣和好奇心。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帮助孩子了解中班的学习内容和难度，让他们相信自己能够适应新的挑战。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家长需要调整自己的心态，不要过度担心孩子在中班的表现，给予孩子足够的支持和鼓励。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逐渐调整孩子的作息时间，让他们适应中班的学习和生活节奏。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提高孩子自己穿衣服、洗手、上厕所等方面的自理能力。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培养自理能力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注意孩子的饮食健康和营养均衡，保证孩子有足够的体力和精力应对中班的学习任务。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培养学习习惯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帮助孩子建立良好的学习习惯，如定时复习、独立完成作业等。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提高注意力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通过游戏和活动等方式，提高孩子的注意力集中能力，以便更好地适应中班的学习环境。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拓展知识面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带孩子参观博物馆、图书馆等，拓宽孩子的知识面和视野，为中班的学习打下基础。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中班的学习内容和目标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https://d.book118.com/636243030143010045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2024-09-14T11:52:47.541</cp:lastPrinted>
  <dcterms:created xsi:type="dcterms:W3CDTF">2024-09-14T03:52:47Z</dcterms:created>
  <dcterms:modified xsi:type="dcterms:W3CDTF">2024-09-14T03:52:49Z</dcterms:modified>
</cp:coreProperties>
</file>