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87562-7707-4047-878C-CFAB5E792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E071B-5156-4CF6-9AA3-05EB903B2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F43E7-9E22-44D0-AD2D-0CD50225E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7580F-882A-40CA-BF92-AB555DBA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B25E4B-074C-46B0-A2A4-73B14F07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B6B05-F4B2-437C-BFBC-C1D3A05CD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37A67A-C579-4DD9-8C72-B1E3FBDD4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F6A24-344C-4DCA-9FFA-4ED18159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A13A1-CB1D-462C-9D8C-B8DF70BF2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41497-A855-47EB-B0CA-FD88E9E1A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7656C-0FB5-4E2C-A628-DAD388400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001440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孕期与哺乳期的生活方式与营养要点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孕期生活方式与营养基础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哺乳期生活方式与营养指导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孕期与哺乳期饮食安排原则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孕期与哺乳期运动锻炼指导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孕期与哺乳期心理调适策略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孕期与哺乳期常见问题解答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孕期生活方式与营养基础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孕期体内激素水平显著变化，影响孕妇的消化、代谢、免疫等系统。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子宫逐渐增大，对孕妇的骨骼、肌肉、循环等系统造成压迫。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孕期体重增加，需要合理控制体重增长以避免并发症。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孕期营养需求特点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孕期需要额外补充能量、蛋白质、脂肪、维生素和矿物质等营养素。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孕早期需要特别关注叶酸的摄入，以预防胎儿神经管缺陷。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孕中晚期需要增加钙、铁、锌等矿物质的摄入，以满足胎儿骨骼和免疫系统的发育需求。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避免长时间站立或坐着，定期变换姿势以减轻身体不适。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适当增加运动量，如散步、瑜伽等低强度运动。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戒烟、戒酒、避免接触有毒有害物质。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孕期生活方式调整建议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保持积极乐观的心态，避免过度焦虑和抑郁。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与家人和朋友保持良好的沟通，分享孕期感受和经验。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营造舒适、安全的孕期环境，避免接触噪音、污染等不利因素。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学习孕期知识，了解胎儿发育和自身生理变化，增强信心和自我调节能力。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保持良好心态和环境适应性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哺乳期生活方式与营养指导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哺乳期乳房会增大、充血，乳腺组织增生，以适应乳汁的分泌和排出。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哺乳期催乳素水平升高，促进乳汁分泌；同时，雌激素和孕激素水平下降，可能导致情绪波动、月经不规律等生理变化。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哺乳期妇女在产后会逐渐恢复体重，但需注意合理膳食和运动，避免过度肥胖。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哺乳期生理变化及影响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哺乳期妇女需要额外的能量来支持乳汁分泌和自身恢复。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乳汁中含有丰富的蛋白质，因此哺乳期妇女需要增加蛋白质的摄入量。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这些矿物质对乳汁分泌和宝宝生长发育至关重要。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钙、铁、锌等矿物质需求增加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特别是维生素A、C、D、E和B族维生素，对哺乳期妇女和宝宝的健康都有重要作用。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维生素需求增加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哺乳期妇女需要更多的休息时间，以保证身体恢复和乳汁分泌。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合理搭配食物，保证摄入足够的能量和各种营养素。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均衡膳食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适当的运动有助于身体恢复、控制体重和增强免疫力。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哺乳期妇女容易出现情绪波动，需积极调整心态，保持愉悦心情。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哺乳期生活方式调整建议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按需哺乳可以刺激乳汁分泌，同时有助于宝宝获得足够的营养。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频繁哺乳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保持充足的水分摄入有助于乳汁分泌和保持乳汁质量。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哺乳期妇女需保持均衡膳食，多吃富含蛋白质、矿物质和维生素的食物。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烟酒和某些药物可能影响乳汁分泌和质量，需尽量避免接触。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避免烟酒和药物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促进乳汁分泌和提高乳汁质量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孕期与哺乳期饮食安排原则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确保每天摄入五大类食物：谷薯类、蔬菜水果类、畜禽鱼蛋奶类、大豆坚果类和油脂类。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多样化搭配有助于获取全面的营养素，满足不同阶段的营养需求。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注意食物的色、香、味、形，提高孕妇的食欲。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均衡膳食，多样化搭配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根据孕前体重和孕期增重目标，合理安排每餐的食物种类和数量。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避免高糖、高脂肪和高盐食物的过多摄入。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定期进行体重监测，调整饮食计划以保持适宜的孕期增重。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控制总能量摄入，避免过度肥胖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优质蛋白质来源包括瘦肉、鱼、禽、蛋、奶制品和豆类等。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孕期和哺乳期妇女应每天摄入足够的优质蛋白质，以满足胎儿和婴儿的生长发育需求。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注意蛋白质的互补作用，如豆类和谷类食物同时食用，提高蛋白质的营养价值。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注重优质蛋白质摄入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https://d.book118.com/637000144006006043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2024-09-16T15:38:22.239</cp:lastPrinted>
  <dcterms:created xsi:type="dcterms:W3CDTF">2024-09-16T07:38:22Z</dcterms:created>
  <dcterms:modified xsi:type="dcterms:W3CDTF">2024-09-16T07:38:24Z</dcterms:modified>
</cp:coreProperties>
</file>