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A0C27-365D-4E5D-B191-3FDAE7B59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1F694-D2BB-4F3D-ACE1-0D2556E29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7FEE0-453D-4CC4-9BC8-C5A432F93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A33AA-B4E2-4845-9F04-02C5FBD00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E0FD19-873F-438B-B4BF-CB286A4D0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5A39D0-B406-4784-8EE8-B4C25657D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C219BF-DBFB-4AD7-AA0D-EAC53FDCE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32DAD-4366-4184-984E-7F3D57861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E4319-1CE6-49EE-9093-3F8B78254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D93D7-416B-44CF-A4F5-45D6E6B58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A2262-DE0D-48A9-9FB8-2D476060F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pn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010041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《员工各种假期待遇》ppt课件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假期类型介绍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假期待遇标准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假期申请与审批流程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假期权益保障与注意事项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假期类型介绍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169" r="23169"/>
          <a:stretch>
            <a:fillRect/>
          </a:stretch>
        </p:blipFill>
        <p:spPr>
          <a:xfrm>
            <a:off x="6913630" y="790094"/>
            <a:ext cx="4562665" cy="566833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2470150" y="1725613"/>
            <a:ext cx="1614488" cy="46672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06925" y="1597025"/>
            <a:ext cx="3244850" cy="72548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06925" y="2544763"/>
            <a:ext cx="3244850" cy="72707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06925" y="3494088"/>
            <a:ext cx="3244850" cy="725487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06925" y="4443413"/>
            <a:ext cx="3244850" cy="725487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06925" y="5392738"/>
            <a:ext cx="3244850" cy="725487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3984625" y="170021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159000" y="2676525"/>
            <a:ext cx="1925638" cy="46672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6200000">
            <a:off x="3984625" y="2649538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852613" y="3624263"/>
            <a:ext cx="2232025" cy="46672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6200000">
            <a:off x="3984625" y="35988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550988" y="4573588"/>
            <a:ext cx="2533650" cy="466725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6200000">
            <a:off x="3984626" y="4546600"/>
            <a:ext cx="722312" cy="522287"/>
          </a:xfrm>
          <a:prstGeom prst="trapezoid">
            <a:avLst>
              <a:gd name="adj" fmla="val 25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11250" y="5529263"/>
            <a:ext cx="2973388" cy="46672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6200000">
            <a:off x="3984625" y="54911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355440" y="118708"/>
            <a:ext cx="8413466" cy="619125"/>
            <a:chOff x="355440" y="118708"/>
            <a:chExt cx="8413466" cy="619125"/>
          </a:xfrm>
        </p:grpSpPr>
        <p:sp>
          <p:nvSpPr>
            <p:cNvPr id="19" name="TextBox 19"/>
            <p:cNvSpPr txBox="1"/>
            <p:nvPr/>
          </p:nvSpPr>
          <p:spPr>
            <a:xfrm>
              <a:off x="948881" y="118708"/>
              <a:ext cx="7820025" cy="619125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2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法定假期</a:t>
              </a: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TextBox 40"/>
          <p:cNvSpPr txBox="1"/>
          <p:nvPr/>
        </p:nvSpPr>
        <p:spPr>
          <a:xfrm>
            <a:off x="2370277" y="1725613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232063" y="2674938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006830" y="362346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待遇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852613" y="4572794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684494" y="552211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申请与审批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693239" y="162750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根据国家法律法规规定，员工应当享有的带薪休假。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3239" y="257365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包括元旦、春节、清明节、劳动节、端午节、中秋节和国庆节等法定节日。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693239" y="352234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员工在法定假期期间享有全薪。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693239" y="4471988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适用于所有与用人单位签订了劳动合同的员工。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693239" y="5421630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员工需要在假期前向用人单位提出申请，并经过审批。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员工因健康原因需要休息或治疗而请的假。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病假期间的工资根据工龄和单位规定可能有所不同，一般会按照一定的比例支付。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员工需要提供医生出具的病假证明，并经过用人单位审批。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员工在病假期间应遵守用人单位的规定，如定期提交病情证明等。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待遇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申请与审批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待遇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申请与审批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员工因个人事务需要处理而请的假。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事假期间工资一般会按照事假天数从工资中扣除。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员工需要提前向用人单位提出申请，并经过审批。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事假一般不宜过长，以免影响工作进度。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员工结婚时享有的带薪休假。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婚假期间工资根据单位规定可能有所不同，但一般会按照全薪支付。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待遇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适用于符合国家法定结婚年龄的员工。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员工需要在结婚后向用人单位提出申请，并经过审批。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申请与审批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女员工生育期间享有的带薪休假。男性员工可以享有一定天数的陪产假。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待遇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产假和陪产假期间工资根据单位规定可能有所不同，但一般会按照全薪支付。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适用于符合国家计划生育政策的女员工和其配偶。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申请与审批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员工需要在生育后向用人单位提出申请，并经过审批。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产假与陪产假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假期待遇标准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工资待遇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员工因病请假时，根据请假天数和工龄，按照一定比例发放病假工资。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员工因私事请假时，根据请假天数和工龄，扣除相应天数的工资。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员工在婚假、产假期间，按照正常工资标准发放工资。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员工在年假期间，按照正常工资标准发放工资。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病假工资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事假工资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婚假、产假工资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年假工资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https://d.book118.com/637001004141006031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2024-09-04T04:53:21.749</cp:lastPrinted>
  <dcterms:created xsi:type="dcterms:W3CDTF">2024-09-03T20:53:21Z</dcterms:created>
  <dcterms:modified xsi:type="dcterms:W3CDTF">2024-09-03T20:53:23Z</dcterms:modified>
</cp:coreProperties>
</file>