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BB313-23AF-4EFE-B05D-4D9C99766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486F8-8490-4F04-9D9F-AECA10C5B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4F33B-1AF5-4B43-B8CD-69D3D6B44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8C4FB-5DAC-4A4F-9A58-22ED33863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1D2ECD-8091-4684-A942-92D1C6BB9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F3A0D-754A-4039-8E9C-0663FBC43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EB1307-1E4B-40E7-A365-A7E14A997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3DA5B-CBE3-4E6A-B4EA-8DA2D3199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B53C1-B9A4-4498-81F5-6AE1D8CBC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83461-9509-437A-B6B2-859D15E9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70379-525C-4C57-B651-EB34F7E52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01165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路桥专业人才培养方案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培养目标与定位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课程体系构建与优化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教学方法改革与创新实践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师资队伍建设与提升策略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实践教学条件建设与完善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质量保障体系建设与持续改进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具备从事路桥工程规划、设计、施工、管理和研究工作的能力。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具有良好的职业道德、创新精神和实践能力，适应社会主义现代化建设需要。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56" r="955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56" r="955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56" r="955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培养掌握路桥工程基本理论、基本知识和基本技能的高级工程技术人才。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路桥专业培养目标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472" b="847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培养具备路桥工程领域专业知识和实践能力的高层次应用型人才。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注重理论与实践相结合，强调工程实践能力和创新创业精神的培养。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人才培养定位与特色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毕业生能力要求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掌握路桥工程学科的基本理论和基本知识。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具备路桥工程规划、设计、施工、管理和研究的基本能力。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具有创新意识和创业精神，具备从事路桥工程领域相关工作的能力。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具备良好的职业道德和团队协作精神，能够适应不断变化的职业环境。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课程体系构建与优化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强化课程之间的内在联系，形成有机整体，确保学生掌握扎实的专业知识和技能。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基于行业需求与路桥专业发展趋势，设计全面、系统的课程体系框架。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构建包括公共基础课、专业基础课、专业核心课、实践教学环节在内的完整课程体系。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设立路桥工程设计与施工、桥梁结构分析与设计、道路工程材料等核心课程。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及时更新教学内容，引入新技术、新工艺、新材料等方面的知识。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加强理论与实践的结合，增加案例分析、工程设计等实践性教学内容。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484" r="11484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核心课程设置及教学内容改革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加强实验教学，提高学生动手能力和实验技能。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开展课程设计、毕业设计等综合性实践教学活动，培养学生综合运用所学知识解决问题的能力。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加强校企合作，建立实践教学基地，为学生提供更多的实践机会和就业渠道。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实践教学环节强化与拓展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教学方法改革与创新实践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引导学生主动思考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通过提问、讨论等方式，激发学生的学习兴趣和主动性，培养学生的思考能力和解决问题的能力。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将理论知识与实际应用相结合，让学生在实践中学习和掌握知识，提高学生的实践能力和创新能力。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针对不同学生的特点和需求，采用个性化的教学方法和手段，让每个学生都能够得到适合自己的教育和培养。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启发式教学法应用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通过案例分析，引导学生深入思考和探讨问题，培养学生的分析能力和判断能力。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案例实践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让学生在实践中运用所学知识解决实际问题，提高学生的实践能力和解决问题的能力。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选择具有代表性和典型性的案例，让学生了解实际问题和挑战，激发学生的学习兴趣和动力。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案例教学法实施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线上线下混合式教学探索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线上资源建设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建设丰富的线上教学资源，如视频教程、在线课程、教学案例等，为学生提供多样化的学习方式和途径。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线下教学实践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组织学生进行线下实践活动，如实验、调研、项目设计等，让学生在实践中学习和掌握知识，提高学生的实践能力和创新能力。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线上线下互动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通过线上线下互动的方式，鼓励学生之间的交流与合作，促进学生学习和成长的全面发展。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师资队伍建设与提升策略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https://d.book118.com/637001165142006040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2024-09-13T07:01:26.277</cp:lastPrinted>
  <dcterms:created xsi:type="dcterms:W3CDTF">2024-09-12T23:01:26Z</dcterms:created>
  <dcterms:modified xsi:type="dcterms:W3CDTF">2024-09-12T23:01:28Z</dcterms:modified>
</cp:coreProperties>
</file>