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950084-CF67-4964-8240-B60370CF53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7EB8E8-0544-4A27-9128-00FAAF1F60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4BECCBE-CBA3-4416-A6CD-AB616BC76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067A06-6C77-4ABB-8592-60694E8C77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B71101-38EE-407F-9E7E-9BF028251F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5E7DEE-05AA-4D8A-8E45-6A09646338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0F68062-1588-44BA-8D60-1BCEFFE5D3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C27A89-F6CF-4C12-86E6-C069E9932F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FFB452-1781-446F-88C4-FEB4F63A0F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52F7A6-EEBE-4F3B-9B6F-4C47F64CFA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34E780-E692-47D5-9FAD-7B8193245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00202514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新生儿黄疸查房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新生儿黄疸概述</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新生儿黄疸的治疗</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新生儿黄疸的预防与护理</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新生儿黄疸的并发症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新生儿黄疸的预防与管理</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新生儿黄疸概述</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新生儿黄疸是由于胆红素代谢异常导致血液中胆红素水平升高，表现为皮肤、巩膜等部位黄染。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生理性黄疸和病理性黄疸。生理性黄疸通常在出生后2-3天出现，一周内自行消退；病理性黄疸出现时间早、持续时间长、程度重，需及时治疗。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新生儿黄疸的病因多样，包括新生儿溶血、先天性肝胆疾病、新生儿感染等。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新生儿肝脏功能不成熟，胆红素代谢能力有限，易导致血液中胆红素水平升高；过高的胆红素可对神经系统造成损害，引起核黄疸等严重并发症。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88" r="249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新生儿黄疸的典型表现为皮肤、巩膜等部位黄染，可伴有食欲不振、精神萎靡等症状。病理性黄疸还可能出现发热、呕吐、腹泻等症状。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医生根据黄疸的严重程度、出现时间、持续时间、伴随症状等综合判断是否为病理性黄疸。实验室检查包括胆红素水平测定、血常规、肝功能等。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新生儿黄疸的治疗</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7833" b="17833"/>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药物治疗是新生儿黄疸的常见治疗方法之一，主要通过口服或静脉注射药物来降低血清胆红素水平。常用的药物包括肝酶诱导剂、白蛋白、免疫球蛋白等。</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药物治疗的优点在于起效快、使用方便，适用于轻中度黄疸的治疗。但需要注意的是，药物治疗可能会引起一些副作用，如过敏反应、肝肾功能损伤等，因此在使用过程中需要密切观察宝宝的反应。</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光照疗法是一种利用特定波长的光来降低血清胆红素水平的治疗方法。常用的光照疗法包括蓝光和绿光疗法，其中蓝光疗法是最常用的。</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光照疗法的优点在于安全、无创、无痛、效果好，适用于大多数轻中度黄疸的宝宝。但需要注意的是，光照疗法可能会对宝宝的眼睛和生殖器官造成一定的影响，因此在使用过程中需要做好保护措施。</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光照疗法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94" r="25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换血疗法是一种通过交换宝宝体内血液来降低血清胆红素水平的治疗方法，通常在光照疗法和药物治疗无效的情况下使用。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换血疗法的优点在于能够快速降低血清胆红素水平，预防胆红素脑病的发生。但需要注意的是，换血疗法是一种有创治疗方法，可能会引起一些并发症，如感染、电解质紊乱等，因此在使用过程中需要严格掌握适应症和操作规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换血疗法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425" b="1">
                <a:solidFill>
                  <a:schemeClr val="accent1">
                    <a:alpha val="100000"/>
                  </a:schemeClr>
                </a:solidFill>
                <a:latin typeface="STSong"/>
                <a:ea typeface="STSong"/>
                <a:cs typeface="STSong"/>
              </a:rPr>
              <a:t>新生儿黄疸的预防与护理</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https://d.book118.com/637002025141006040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12</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2024-09-13T06:34:32.901</cp:lastPrinted>
  <dcterms:created xsi:type="dcterms:W3CDTF">2024-09-12T22:34:32Z</dcterms:created>
  <dcterms:modified xsi:type="dcterms:W3CDTF">2024-09-12T22:34:34Z</dcterms:modified>
</cp:coreProperties>
</file>