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AC5BC-5222-4496-962E-D82AD1D96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8A1DA-F230-47AD-800F-F2FAF0EC1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E4C6-BED3-4A08-BA00-5EA466C2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32045-F19F-477D-A51E-23736539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923D5-3537-4D17-BB13-D0A9EFD0F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C48D6-A01A-43C3-8BA6-D6BF5972E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65085-1BB8-4004-8422-19C59BFA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CB1DB-8B4E-43DD-B0C3-D891DC0AC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50F4E-2921-4F49-AD6B-A280BC2C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47766-1743-4DAC-8FFF-3EA04E3B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1D37-547E-4895-8565-CA15B153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303413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养老护理员职业概述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养老护理员职业简介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养老护理员所需技能与素质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养老护理员的工作环境与挑战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养老护理员的培训与认证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养老护理员的就业机会与待遇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养老护理员职业简介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养老护理员是指为老年人提供专业护理和照顾服务的职业人员。他们需要具备专业的护理知识和技能，能够为老年人提供日常生活照料、健康监测和心理支持等服务。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主要职责包括照顾老年人的日常生活，如饮食、起居、卫生等；监测老年人的健康状况，及时发现并处理健康问题；为老年人提供心理支持和情绪疏导；协助老年人进行康复训练和功能锻炼；维护老年人的安全和舒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养老护理员职业起源于20世纪60年代，随着人口老龄化趋势的加剧，老年人对护理服务的需求不断增加，养老护理员职业逐渐兴起。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随着社会对养老护理服务的重视和需求的增加，养老护理员职业不断发展壮大，培训和认证体系逐渐完善，职业地位和待遇也得到提高。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未来，随着老龄化程度的不断加深，养老护理员职业的需求将继续增加，职业前景十分广阔。同时，随着科技的进步和应用，养老护理员将不断探索和创新服务模式和方法，提高服务质量。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随着人口老龄化趋势的加剧，老年人的护理需求不断增加，养老护理员职业的市场需求量也将继续增长。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薪资待遇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养老护理员是一个需要专业技能和经验的职业，因此其薪资待遇相对较高。未来，随着社会对养老护理服务的重视和需求的增加，养老护理员的薪资待遇有望进一步提高。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可以通过不断学习和实践，提升自己的专业知识和技能水平，逐步向高级护理管理岗位发展，如养老院院长、护理部主任等。此外，随着互联网和智能技术的发展，养老护理员也可以探索将新技术应用于服务中，提高服务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职业前景与展望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养老护理员所需技能与素质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养老护理员需要具备关于老年人常见疾病、药物使用等方面的专业知识，以便更好地照顾老人。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了解老年护理知识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养老护理员需要掌握基本的护理技能，如协助老人进食、穿衣、洗漱等日常生活照料技能。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养老护理员需要了解基本的急救措施，如心肺复苏、止血等，能够在紧急情况下采取正确的应对措施。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熟悉急救措施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养老护理员需要具备良好的倾听能力，能够耐心听取老人的需求和问题，并给予积极的回应。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掌握方言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养老护理员需要用简单易懂的语言与老人沟通，确保老人能够理解护理员的意图和要求。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对于使用方言的老人，养老护理员需要能够使用方言进行沟通，以消除语言障碍。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养老护理员需要具备足够的耐心，能够应对老人的反复询问、情绪波动等情况。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具备耐心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养老护理员需要细心观察老人的身体状况和情绪变化，及时发现并处理问题。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养老护理员需要关注老人的生活需求，如饮食、休息等，确保老人得到舒适的照顾。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照顾老人需求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耐心与细心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熟悉急救流程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养老护理员需要熟悉急救流程，能够在发生紧急情况时迅速采取正确的急救措施。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养老护理员需要具备应对突发状况的能力，如火灾、地震等自然灾害以及老人意外跌倒等情况的处理能力。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及时求助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养老护理员在遇到自己无法处理的情况时，需要及时向医疗机构或相关部门求助。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养老护理员的工作环境与挑战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https://d.book118.com/637003034136006052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2024-09-26T07:57:54.776</cp:lastPrinted>
  <dcterms:created xsi:type="dcterms:W3CDTF">2024-09-25T23:57:54Z</dcterms:created>
  <dcterms:modified xsi:type="dcterms:W3CDTF">2024-09-25T23:57:56Z</dcterms:modified>
</cp:coreProperties>
</file>