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AFD34-A4E8-4016-BD18-A4B25FF8C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AFEF4-EFD9-413B-B8AD-EF7637854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7CA16-9749-4F83-96CF-9013E7EA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ED7D4-3629-43A5-A370-FE117BBD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5255F-F795-46AF-B00F-B0CF4497B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CCFBE-1946-4235-AEEB-D85F74917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4C815-DC88-4871-BF9F-00EC9A49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B41B2-1C54-4384-B571-E0CABFA7E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CEDBD-F1A4-41FF-A9F7-107D19D4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A31A2-3F45-4381-AC12-8F77E618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75027-AE24-41EC-9D39-5AE61F68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0412302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预防食管癌健康宣教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食管癌的早期发现与治疗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食管癌的健康宣教活动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个人预防食管癌的行动计划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食管癌的发生与多种因素有关，包括遗传、环境、生活习惯等。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食管癌的症状主要包括吞咽困难、胸痛、胃灼热等。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56" r="955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食管癌是一种发生在食管上皮组织的恶性肿瘤，是常见的消化道肿瘤之一。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110" b="171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96" b="158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食管癌的病因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长期吸烟和饮酒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吸烟和饮酒是食管癌的重要危险因素，长期吸烟和饮酒者患食管癌的风险较高。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长期摄入过热、过硬、刺激性强的食物，以及缺乏维生素和矿物质等营养素，都可能增加食管癌的风险。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部分人群存在遗传易感性，容易患上食管癌。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食管癌早期症状之一，表现为进食时出现哽咽感或异物感，随着病情发展，逐渐出现进行性吞咽困难。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食管癌患者可能会出现胸痛症状，通常表现为胸部钝痛或刺痛，可放射至背部或肩部。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食管癌患者可能会出现胃灼热症状，表现为胸骨后烧灼感或不适感，可伴随疼痛或胃酸反流。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胃灼热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食管癌患者还可能出现消瘦、乏力、食欲不振等症状，病情严重时可出现恶病质表现。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保持饮食均衡，摄入足够的蔬菜、水果、全谷类食物，减少高热量、高脂肪和高盐食物的摄入。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慢嚼细咽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吃饭时应该细嚼慢咽，避免狼吞虎咽，有助于减少食物对食管的刺激。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长期大量饮酒会增加食管癌的风险，应尽量减少饮酒量或戒酒。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保持健康的饮食习惯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定期体检可以帮助发现食管癌的早期症状，及时采取治疗措施。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关注家族史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有食管癌家族史的人应该更加关注自己的健康状况，定期进行体检。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定期进行内窥镜检查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内窥镜检查可以发现早期食管癌或癌前病变，建议高危人群定期进行内窥镜检查。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减少暴露于有害环境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长期接触化学物质、放射线等有害环境因素也可能导致食管癌，应尽量避免或减少暴露于这些有害环境。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吸烟是导致食管癌的主要危险因素之一，戒烟可以降低食管癌的风险。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注意口腔卫生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口腔和咽喉的慢性炎症、白斑等病变有可能发展为食管癌，应注意口腔卫生，定期口腔检查。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避免长期接触有害物质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食管癌的早期发现与治疗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https://d.book118.com/637004123025006041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2024-09-13T20:02:28.859</cp:lastPrinted>
  <dcterms:created xsi:type="dcterms:W3CDTF">2024-09-13T12:02:28Z</dcterms:created>
  <dcterms:modified xsi:type="dcterms:W3CDTF">2024-09-13T12:02:30Z</dcterms:modified>
</cp:coreProperties>
</file>