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2B92B-3941-4AB6-8AA6-20F1C6EE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C9289-93FF-45BC-9699-0FEB6DF3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D5B3E-669E-4FA3-855F-61DB0C3A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D255B-CA6E-40C3-8434-CB322440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57947-EAEF-452D-A5F3-024FDAD5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3C8F5-4859-46DD-B3F6-4EE8B0E9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20D64-8EBF-478A-9E32-F8FB13917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1ABC0-78EE-47B7-9175-2B3AB296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04FD6-255D-44D7-A657-04428EF5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7BADE-C5D7-4C9C-9E4F-D464965E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46C92-AB4B-4801-B7AF-9C4CDE83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0122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小企业财务规章制度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财务规章制度概述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财务规章制度的具体内容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财务规章制度的实施与监督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0" r="126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确保小企业财务活动的合法性、规范性和透明性，保障企业的经济利益和长期发展。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随着市场经济的发展和竞争的加剧，小企业需要建立健全的财务规章制度来提升自身竞争力，避免财务风险和损失。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财务规章制度是小企业根据国家法律法规、行业标准和自身实际情况制定的，用于规范财务管理和会计核算的一系列制度、规定和办法。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规范财务管理流程，防止资产流失和浪费，确保企业资产的安全和完整。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明确财务管理职责和权限，规范财务操作流程，提高财务管理工作的效率和质量。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健全的财务规章制度有助于提升企业的信誉度和透明度，赢得合作伙伴和客户的信任和支持。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通过预防和控制措施，降低企业在财务管理方面的风险，避免不必要的损失和纠纷。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提升企业信誉度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降低财务风险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财务规章制度概述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税务管理政策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财务政策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规定企业的资金来源和使用方式，确保资金的有效利用和安全。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制定企业的预算计划、控制和评估，确保企业经济活动的合理性和效益性。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明确企业的税务申报、缴纳和筹划，降低税务风险。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规定各项财务事项的审批权限和程序，确保企业经济活动的合规性和可控性。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财务审批流程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财务结算流程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规范企业的收支结算、票据传递和账务处理，提高财务工作效率。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定期编制财务报告，反映企业的财务状况、经营成果和现金流量，为企业决策提供依据。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https://d.book118.com/637010122136006053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2024-09-27T17:34:38.811</cp:lastPrinted>
  <dcterms:created xsi:type="dcterms:W3CDTF">2024-09-27T09:34:38Z</dcterms:created>
  <dcterms:modified xsi:type="dcterms:W3CDTF">2024-09-27T09:34:40Z</dcterms:modified>
</cp:coreProperties>
</file>