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C16C9-2214-4608-9103-C8014228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62707-AF9A-453F-81B2-532C20857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23290-A42D-4EE6-97C0-A04BB37D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ADC36-C106-458C-A110-2F9A6ADB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D33E3-10A2-4215-940F-B20FC06D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8D4DB-8F70-4E90-A1D3-4FFA5063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42E6F-960F-411F-9D39-FAE2C104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3377A-CBC3-48DE-B828-6CB8DB79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A998D-7A6B-4C58-9AAF-FF671071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808CF-3886-4385-910C-BD0CB7B1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51C7-1440-4848-813C-5D2AD922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0124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顶颞叶恶性肿瘤的个案护理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患者基本信息与病情概述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护理计划与实施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护理总结与建议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护理效果评估与反馈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患者基本信息与病情概述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6" name="任意多边形 15"/>
          <p:cNvSpPr/>
          <p:nvPr>
            <p:custDataLst>
              <p:tags r:id="rId2"/>
            </p:custDataLst>
          </p:nvPr>
        </p:nvSpPr>
        <p:spPr>
          <a:xfrm flipH="1">
            <a:off x="838200" y="3862838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000" b="1" spc="100">
                <a:solidFill>
                  <a:schemeClr val="accent1">
                    <a:alpha val="70000"/>
                  </a:schemeClr>
                </a:solidFill>
                <a:uFillTx/>
                <a:latin typeface="+mj-ea"/>
                <a:ea typeface="+mj-ea"/>
                <a:sym typeface="+mn-ea"/>
              </a:rPr>
              <a:t>性别：男</a:t>
            </a:r>
            <a:endParaRPr lang="en-US" altLang="zh-CN" sz="1000" b="1" spc="100">
              <a:solidFill>
                <a:schemeClr val="accent1">
                  <a:alpha val="7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 flipH="1">
            <a:off x="8238957" y="4062021"/>
            <a:ext cx="2480619" cy="82645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职业：教师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4"/>
            </p:custDataLst>
          </p:nvPr>
        </p:nvSpPr>
        <p:spPr>
          <a:xfrm flipH="1">
            <a:off x="3738052" y="2427456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病史：无重大疾病史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5"/>
            </p:custDataLst>
          </p:nvPr>
        </p:nvSpPr>
        <p:spPr>
          <a:xfrm>
            <a:off x="3480695" y="3107840"/>
            <a:ext cx="5548038" cy="14556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72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10000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0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uFillTx/>
                <a:latin typeface="+mj-ea"/>
                <a:ea typeface="+mj-ea"/>
                <a:sym typeface="+mn-ea"/>
              </a:rPr>
              <a:t>姓名：张三</a:t>
            </a:r>
            <a:endParaRPr lang="zh-CN" altLang="en-US" sz="10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6"/>
            </p:custDataLst>
          </p:nvPr>
        </p:nvSpPr>
        <p:spPr>
          <a:xfrm>
            <a:off x="6727695" y="1975974"/>
            <a:ext cx="3879327" cy="1015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年龄：45岁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7" name="任意多边形 16"/>
          <p:cNvSpPr/>
          <p:nvPr>
            <p:custDataLst>
              <p:tags r:id="rId7"/>
            </p:custDataLst>
          </p:nvPr>
        </p:nvSpPr>
        <p:spPr>
          <a:xfrm>
            <a:off x="2739608" y="1619974"/>
            <a:ext cx="2763270" cy="785350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家庭状况：有一子一女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2" name="任意多边形 51"/>
          <p:cNvSpPr/>
          <p:nvPr>
            <p:custDataLst>
              <p:tags r:id="rId8"/>
            </p:custDataLst>
          </p:nvPr>
        </p:nvSpPr>
        <p:spPr>
          <a:xfrm>
            <a:off x="1459145" y="2763221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居住地：北京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4" name="任意多边形 43"/>
          <p:cNvSpPr/>
          <p:nvPr>
            <p:custDataLst>
              <p:tags r:id="rId9"/>
            </p:custDataLst>
          </p:nvPr>
        </p:nvSpPr>
        <p:spPr>
          <a:xfrm>
            <a:off x="8802992" y="5265972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预后：良好，有望完全康复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0"/>
            </p:custDataLst>
          </p:nvPr>
        </p:nvSpPr>
        <p:spPr>
          <a:xfrm>
            <a:off x="9545344" y="3155264"/>
            <a:ext cx="1808456" cy="62410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症状：头痛、恶心、呕吐、视力下降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11"/>
            </p:custDataLst>
          </p:nvPr>
        </p:nvSpPr>
        <p:spPr>
          <a:xfrm>
            <a:off x="2992538" y="4781609"/>
            <a:ext cx="1917216" cy="63485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诊断：顶颞叶恶性肿瘤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3" name="任意多边形 52"/>
          <p:cNvSpPr/>
          <p:nvPr>
            <p:custDataLst>
              <p:tags r:id="rId12"/>
            </p:custDataLst>
          </p:nvPr>
        </p:nvSpPr>
        <p:spPr>
          <a:xfrm>
            <a:off x="3831637" y="5265972"/>
            <a:ext cx="2985216" cy="75246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婚姻状况：已婚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0" name="任意多边形 9"/>
          <p:cNvSpPr/>
          <p:nvPr>
            <p:custDataLst>
              <p:tags r:id="rId13"/>
            </p:custDataLst>
          </p:nvPr>
        </p:nvSpPr>
        <p:spPr>
          <a:xfrm flipH="1">
            <a:off x="5648312" y="4609616"/>
            <a:ext cx="2590644" cy="61019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治疗方案：手术切除肿瘤，辅以放化疗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病情诊断与评估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诊断依据：影像学检查、病理学检查等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病情评估：肿瘤大小、位置、分期等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治疗方案：手术、放疗、化疗等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预后评估：生存率、复发率等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护理需求与目标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患者基本信息：年龄、性别、职业、家庭状况等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病情概述：肿瘤类型、大小、位置、分期等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护理需求：疼痛管理、营养支持、心理支持等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护理目标：缓解疼痛、提高生活质量、延长生存期等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护理计划与实施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心理支持：提供情感支持和鼓励，帮助患者面对疾病和治疗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心理干预：及时发现并处理患者的心理问题，如焦虑、抑郁等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心理康复：帮助患者调整心态，适应疾病带来的生活变化，提高生活质量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心理教育：提供疾病和治疗相关的知识，帮助患者理解病情和治疗方案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评估疼痛程度：使用疼痛量表进行评估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制定疼痛管理计划：根据评估结果制定个性化的疼痛管理计划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实施疼痛管理措施：包括药物治疗、物理治疗、心理治疗等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定期评估疼痛效果：定期评估疼痛管理计划的效果，并根据评估结果调整管理措施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营养评估：评估患者的营养状况，包括体重、身高、BMI等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营养需求：根据患者的病情和治疗需求，制定个性化的营养计划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营养补充：通过口服、静脉注射等方式，补充患者所需的营养物质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营养教育：向患者及其家属普及营养知识，提高他们的营养意识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https://d.book118.com/637010124100006024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SHADOW_SCHEMECOLOR_INDEX" val="5"/>
  <p:tag name="KSO_WM_UNIT_TYPE" val="l_h_a"/>
  <p:tag name="KSO_WM_UNIT_USESOURCEFORMAT_APPLY" val="0"/>
  <p:tag name="KSO_WM_UNIT_VALUE" val="3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32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单击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24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877929687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104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宋体</vt:lpstr>
      <vt:lpstr>Office Theme</vt:lpstr>
      <vt:lpstr>顶颞叶恶性肿瘤的个案护理</vt:lpstr>
      <vt:lpstr>目录</vt:lpstr>
      <vt:lpstr>患者基本信息与病情概述</vt:lpstr>
      <vt:lpstr>患者基本信息</vt:lpstr>
      <vt:lpstr>病情诊断与评估</vt:lpstr>
      <vt:lpstr>护理需求与目标</vt:lpstr>
      <vt:lpstr>护理计划与实施</vt:lpstr>
      <vt:lpstr>心理护理</vt:lpstr>
      <vt:lpstr>疼痛护理</vt:lpstr>
      <vt:lpstr>营养护理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2024-08-28T14:47:18.901</cp:lastPrinted>
  <dcterms:created xsi:type="dcterms:W3CDTF">2024-08-28T06:47:18Z</dcterms:created>
  <dcterms:modified xsi:type="dcterms:W3CDTF">2024-08-28T06:47:20Z</dcterms:modified>
</cp:coreProperties>
</file>