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1BBE1-0C12-4A49-B204-D47318316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9F9CC-F73E-4596-8671-6E9428621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483EA-7F46-48D6-A1FC-AFAF67453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D9BF0-753C-40F5-883E-1923A0E04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D8B8BF-1A9A-4111-A72C-88DF8688F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E6CD5-E0A7-4F32-839E-45D8EE224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BC3AA8-2545-4527-A3AD-D02BF4869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9EA3F-A990-4FE3-B09A-9A9EEE5A6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DF4E7-701A-48F8-86E7-EDA84AB5D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38779-C1C2-4C32-BE30-CB3E8108F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5E6B5-A391-41A8-9552-58BC63953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103122" y="1976292"/>
            <a:ext cx="4254500" cy="8712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469631" y="2076769"/>
            <a:ext cx="1303655" cy="1303655"/>
          </a:xfrm>
          <a:custGeom>
            <a:rect l="l" t="t" r="r" b="b"/>
            <a:pathLst>
              <a:path w="1303655" h="1303654">
                <a:moveTo>
                  <a:pt x="1303225" y="651613"/>
                </a:moveTo>
                <a:lnTo>
                  <a:pt x="0" y="651613"/>
                </a:lnTo>
                <a:lnTo>
                  <a:pt x="1788" y="602982"/>
                </a:lnTo>
                <a:lnTo>
                  <a:pt x="7066" y="555321"/>
                </a:lnTo>
                <a:lnTo>
                  <a:pt x="15708" y="508758"/>
                </a:lnTo>
                <a:lnTo>
                  <a:pt x="27589" y="463418"/>
                </a:lnTo>
                <a:lnTo>
                  <a:pt x="42583" y="419426"/>
                </a:lnTo>
                <a:lnTo>
                  <a:pt x="60563" y="376908"/>
                </a:lnTo>
                <a:lnTo>
                  <a:pt x="81404" y="335992"/>
                </a:lnTo>
                <a:lnTo>
                  <a:pt x="104980" y="296802"/>
                </a:lnTo>
                <a:lnTo>
                  <a:pt x="131164" y="259464"/>
                </a:lnTo>
                <a:lnTo>
                  <a:pt x="159831" y="224106"/>
                </a:lnTo>
                <a:lnTo>
                  <a:pt x="190854" y="190852"/>
                </a:lnTo>
                <a:lnTo>
                  <a:pt x="224108" y="159829"/>
                </a:lnTo>
                <a:lnTo>
                  <a:pt x="259467" y="131162"/>
                </a:lnTo>
                <a:lnTo>
                  <a:pt x="296804" y="104978"/>
                </a:lnTo>
                <a:lnTo>
                  <a:pt x="335994" y="81402"/>
                </a:lnTo>
                <a:lnTo>
                  <a:pt x="376911" y="60562"/>
                </a:lnTo>
                <a:lnTo>
                  <a:pt x="419429" y="42581"/>
                </a:lnTo>
                <a:lnTo>
                  <a:pt x="463421" y="27588"/>
                </a:lnTo>
                <a:lnTo>
                  <a:pt x="508762" y="15707"/>
                </a:lnTo>
                <a:lnTo>
                  <a:pt x="555326" y="7065"/>
                </a:lnTo>
                <a:lnTo>
                  <a:pt x="602991" y="1787"/>
                </a:lnTo>
                <a:lnTo>
                  <a:pt x="651613" y="0"/>
                </a:lnTo>
                <a:lnTo>
                  <a:pt x="700245" y="1787"/>
                </a:lnTo>
                <a:lnTo>
                  <a:pt x="747904" y="7065"/>
                </a:lnTo>
                <a:lnTo>
                  <a:pt x="794467" y="15707"/>
                </a:lnTo>
                <a:lnTo>
                  <a:pt x="839808" y="27589"/>
                </a:lnTo>
                <a:lnTo>
                  <a:pt x="883800" y="42582"/>
                </a:lnTo>
                <a:lnTo>
                  <a:pt x="926317" y="60563"/>
                </a:lnTo>
                <a:lnTo>
                  <a:pt x="967233" y="81403"/>
                </a:lnTo>
                <a:lnTo>
                  <a:pt x="1006423" y="104979"/>
                </a:lnTo>
                <a:lnTo>
                  <a:pt x="1043760" y="131163"/>
                </a:lnTo>
                <a:lnTo>
                  <a:pt x="1079119" y="159830"/>
                </a:lnTo>
                <a:lnTo>
                  <a:pt x="1112373" y="190853"/>
                </a:lnTo>
                <a:lnTo>
                  <a:pt x="1143396" y="224107"/>
                </a:lnTo>
                <a:lnTo>
                  <a:pt x="1172063" y="259466"/>
                </a:lnTo>
                <a:lnTo>
                  <a:pt x="1198247" y="296803"/>
                </a:lnTo>
                <a:lnTo>
                  <a:pt x="1221822" y="335993"/>
                </a:lnTo>
                <a:lnTo>
                  <a:pt x="1242663" y="376910"/>
                </a:lnTo>
                <a:lnTo>
                  <a:pt x="1260643" y="419427"/>
                </a:lnTo>
                <a:lnTo>
                  <a:pt x="1275637" y="463419"/>
                </a:lnTo>
                <a:lnTo>
                  <a:pt x="1287518" y="508759"/>
                </a:lnTo>
                <a:lnTo>
                  <a:pt x="1296160" y="555323"/>
                </a:lnTo>
                <a:lnTo>
                  <a:pt x="1301438" y="602983"/>
                </a:lnTo>
                <a:lnTo>
                  <a:pt x="1303225" y="651613"/>
                </a:lnTo>
                <a:close/>
              </a:path>
              <a:path w="1303655" h="1303654">
                <a:moveTo>
                  <a:pt x="1303225" y="651613"/>
                </a:moveTo>
                <a:close/>
              </a:path>
              <a:path w="1303655" h="1303654">
                <a:moveTo>
                  <a:pt x="651612" y="1303225"/>
                </a:moveTo>
                <a:lnTo>
                  <a:pt x="602982" y="1301438"/>
                </a:lnTo>
                <a:lnTo>
                  <a:pt x="555322" y="1296160"/>
                </a:lnTo>
                <a:lnTo>
                  <a:pt x="508759" y="1287518"/>
                </a:lnTo>
                <a:lnTo>
                  <a:pt x="463418" y="1275637"/>
                </a:lnTo>
                <a:lnTo>
                  <a:pt x="419426" y="1260643"/>
                </a:lnTo>
                <a:lnTo>
                  <a:pt x="376909" y="1242663"/>
                </a:lnTo>
                <a:lnTo>
                  <a:pt x="335993" y="1221822"/>
                </a:lnTo>
                <a:lnTo>
                  <a:pt x="296803" y="1198247"/>
                </a:lnTo>
                <a:lnTo>
                  <a:pt x="259465" y="1172062"/>
                </a:lnTo>
                <a:lnTo>
                  <a:pt x="224107" y="1143396"/>
                </a:lnTo>
                <a:lnTo>
                  <a:pt x="190853" y="1112372"/>
                </a:lnTo>
                <a:lnTo>
                  <a:pt x="159829" y="1079119"/>
                </a:lnTo>
                <a:lnTo>
                  <a:pt x="131163" y="1043760"/>
                </a:lnTo>
                <a:lnTo>
                  <a:pt x="104979" y="1006423"/>
                </a:lnTo>
                <a:lnTo>
                  <a:pt x="81403" y="967233"/>
                </a:lnTo>
                <a:lnTo>
                  <a:pt x="60562" y="926316"/>
                </a:lnTo>
                <a:lnTo>
                  <a:pt x="42582" y="883799"/>
                </a:lnTo>
                <a:lnTo>
                  <a:pt x="27588" y="839807"/>
                </a:lnTo>
                <a:lnTo>
                  <a:pt x="15707" y="794466"/>
                </a:lnTo>
                <a:lnTo>
                  <a:pt x="7065" y="747903"/>
                </a:lnTo>
                <a:lnTo>
                  <a:pt x="1787" y="700243"/>
                </a:lnTo>
                <a:lnTo>
                  <a:pt x="0" y="651613"/>
                </a:lnTo>
                <a:lnTo>
                  <a:pt x="1303225" y="651613"/>
                </a:lnTo>
                <a:lnTo>
                  <a:pt x="1301438" y="700243"/>
                </a:lnTo>
                <a:lnTo>
                  <a:pt x="1296160" y="747903"/>
                </a:lnTo>
                <a:lnTo>
                  <a:pt x="1287518" y="794467"/>
                </a:lnTo>
                <a:lnTo>
                  <a:pt x="1275637" y="839807"/>
                </a:lnTo>
                <a:lnTo>
                  <a:pt x="1260643" y="883799"/>
                </a:lnTo>
                <a:lnTo>
                  <a:pt x="1242663" y="926316"/>
                </a:lnTo>
                <a:lnTo>
                  <a:pt x="1221822" y="967233"/>
                </a:lnTo>
                <a:lnTo>
                  <a:pt x="1198246" y="1006423"/>
                </a:lnTo>
                <a:lnTo>
                  <a:pt x="1172062" y="1043760"/>
                </a:lnTo>
                <a:lnTo>
                  <a:pt x="1143396" y="1079119"/>
                </a:lnTo>
                <a:lnTo>
                  <a:pt x="1112372" y="1112373"/>
                </a:lnTo>
                <a:lnTo>
                  <a:pt x="1079118" y="1143396"/>
                </a:lnTo>
                <a:lnTo>
                  <a:pt x="1043760" y="1172062"/>
                </a:lnTo>
                <a:lnTo>
                  <a:pt x="1006422" y="1198247"/>
                </a:lnTo>
                <a:lnTo>
                  <a:pt x="967233" y="1221822"/>
                </a:lnTo>
                <a:lnTo>
                  <a:pt x="926316" y="1242663"/>
                </a:lnTo>
                <a:lnTo>
                  <a:pt x="883799" y="1260643"/>
                </a:lnTo>
                <a:lnTo>
                  <a:pt x="839807" y="1275637"/>
                </a:lnTo>
                <a:lnTo>
                  <a:pt x="794466" y="1287518"/>
                </a:lnTo>
                <a:lnTo>
                  <a:pt x="747903" y="1296160"/>
                </a:lnTo>
                <a:lnTo>
                  <a:pt x="700243" y="1301438"/>
                </a:lnTo>
                <a:lnTo>
                  <a:pt x="651612" y="1303225"/>
                </a:lnTo>
                <a:close/>
              </a:path>
            </a:pathLst>
          </a:custGeom>
          <a:solidFill>
            <a:srgbClr val="F357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10405043" y="2076769"/>
            <a:ext cx="1348105" cy="1348105"/>
          </a:xfrm>
          <a:custGeom>
            <a:rect l="l" t="t" r="r" b="b"/>
            <a:pathLst>
              <a:path w="1348104" h="1348104">
                <a:moveTo>
                  <a:pt x="673985" y="0"/>
                </a:moveTo>
                <a:close/>
              </a:path>
              <a:path w="1348104" h="1348104">
                <a:moveTo>
                  <a:pt x="1347971" y="673986"/>
                </a:moveTo>
                <a:lnTo>
                  <a:pt x="0" y="673986"/>
                </a:lnTo>
                <a:lnTo>
                  <a:pt x="1693" y="625852"/>
                </a:lnTo>
                <a:lnTo>
                  <a:pt x="6693" y="578632"/>
                </a:lnTo>
                <a:lnTo>
                  <a:pt x="14889" y="532439"/>
                </a:lnTo>
                <a:lnTo>
                  <a:pt x="26164" y="487388"/>
                </a:lnTo>
                <a:lnTo>
                  <a:pt x="40406" y="443593"/>
                </a:lnTo>
                <a:lnTo>
                  <a:pt x="57501" y="401167"/>
                </a:lnTo>
                <a:lnTo>
                  <a:pt x="77333" y="360225"/>
                </a:lnTo>
                <a:lnTo>
                  <a:pt x="99790" y="320881"/>
                </a:lnTo>
                <a:lnTo>
                  <a:pt x="124757" y="283248"/>
                </a:lnTo>
                <a:lnTo>
                  <a:pt x="152120" y="247442"/>
                </a:lnTo>
                <a:lnTo>
                  <a:pt x="181765" y="213575"/>
                </a:lnTo>
                <a:lnTo>
                  <a:pt x="213578" y="181762"/>
                </a:lnTo>
                <a:lnTo>
                  <a:pt x="247445" y="152117"/>
                </a:lnTo>
                <a:lnTo>
                  <a:pt x="283251" y="124755"/>
                </a:lnTo>
                <a:lnTo>
                  <a:pt x="320884" y="99788"/>
                </a:lnTo>
                <a:lnTo>
                  <a:pt x="360228" y="77331"/>
                </a:lnTo>
                <a:lnTo>
                  <a:pt x="401171" y="57499"/>
                </a:lnTo>
                <a:lnTo>
                  <a:pt x="443596" y="40405"/>
                </a:lnTo>
                <a:lnTo>
                  <a:pt x="487392" y="26163"/>
                </a:lnTo>
                <a:lnTo>
                  <a:pt x="532443" y="14887"/>
                </a:lnTo>
                <a:lnTo>
                  <a:pt x="578636" y="6692"/>
                </a:lnTo>
                <a:lnTo>
                  <a:pt x="625857" y="1692"/>
                </a:lnTo>
                <a:lnTo>
                  <a:pt x="673985" y="0"/>
                </a:lnTo>
                <a:lnTo>
                  <a:pt x="722119" y="1692"/>
                </a:lnTo>
                <a:lnTo>
                  <a:pt x="769340" y="6693"/>
                </a:lnTo>
                <a:lnTo>
                  <a:pt x="815532" y="14888"/>
                </a:lnTo>
                <a:lnTo>
                  <a:pt x="860583" y="26163"/>
                </a:lnTo>
                <a:lnTo>
                  <a:pt x="904378" y="40405"/>
                </a:lnTo>
                <a:lnTo>
                  <a:pt x="946804" y="57500"/>
                </a:lnTo>
                <a:lnTo>
                  <a:pt x="987746" y="77332"/>
                </a:lnTo>
                <a:lnTo>
                  <a:pt x="1027090" y="99789"/>
                </a:lnTo>
                <a:lnTo>
                  <a:pt x="1064723" y="124756"/>
                </a:lnTo>
                <a:lnTo>
                  <a:pt x="1100529" y="152118"/>
                </a:lnTo>
                <a:lnTo>
                  <a:pt x="1134396" y="181763"/>
                </a:lnTo>
                <a:lnTo>
                  <a:pt x="1166209" y="213576"/>
                </a:lnTo>
                <a:lnTo>
                  <a:pt x="1195854" y="247443"/>
                </a:lnTo>
                <a:lnTo>
                  <a:pt x="1223216" y="283250"/>
                </a:lnTo>
                <a:lnTo>
                  <a:pt x="1248183" y="320882"/>
                </a:lnTo>
                <a:lnTo>
                  <a:pt x="1270640" y="360226"/>
                </a:lnTo>
                <a:lnTo>
                  <a:pt x="1290472" y="401169"/>
                </a:lnTo>
                <a:lnTo>
                  <a:pt x="1307566" y="443594"/>
                </a:lnTo>
                <a:lnTo>
                  <a:pt x="1321808" y="487390"/>
                </a:lnTo>
                <a:lnTo>
                  <a:pt x="1333083" y="532440"/>
                </a:lnTo>
                <a:lnTo>
                  <a:pt x="1341279" y="578633"/>
                </a:lnTo>
                <a:lnTo>
                  <a:pt x="1346279" y="625853"/>
                </a:lnTo>
                <a:lnTo>
                  <a:pt x="1347971" y="673986"/>
                </a:lnTo>
                <a:close/>
              </a:path>
              <a:path w="1348104" h="1348104">
                <a:moveTo>
                  <a:pt x="673985" y="1347971"/>
                </a:moveTo>
                <a:lnTo>
                  <a:pt x="625852" y="1346279"/>
                </a:lnTo>
                <a:lnTo>
                  <a:pt x="578632" y="1341278"/>
                </a:lnTo>
                <a:lnTo>
                  <a:pt x="532440" y="1333083"/>
                </a:lnTo>
                <a:lnTo>
                  <a:pt x="487389" y="1321808"/>
                </a:lnTo>
                <a:lnTo>
                  <a:pt x="443594" y="1307566"/>
                </a:lnTo>
                <a:lnTo>
                  <a:pt x="401168" y="1290471"/>
                </a:lnTo>
                <a:lnTo>
                  <a:pt x="360226" y="1270639"/>
                </a:lnTo>
                <a:lnTo>
                  <a:pt x="320881" y="1248182"/>
                </a:lnTo>
                <a:lnTo>
                  <a:pt x="283249" y="1223216"/>
                </a:lnTo>
                <a:lnTo>
                  <a:pt x="247442" y="1195853"/>
                </a:lnTo>
                <a:lnTo>
                  <a:pt x="213575" y="1166208"/>
                </a:lnTo>
                <a:lnTo>
                  <a:pt x="181763" y="1134395"/>
                </a:lnTo>
                <a:lnTo>
                  <a:pt x="152118" y="1100528"/>
                </a:lnTo>
                <a:lnTo>
                  <a:pt x="124755" y="1064722"/>
                </a:lnTo>
                <a:lnTo>
                  <a:pt x="99788" y="1027089"/>
                </a:lnTo>
                <a:lnTo>
                  <a:pt x="77332" y="987745"/>
                </a:lnTo>
                <a:lnTo>
                  <a:pt x="57499" y="946803"/>
                </a:lnTo>
                <a:lnTo>
                  <a:pt x="40405" y="904377"/>
                </a:lnTo>
                <a:lnTo>
                  <a:pt x="26163" y="860582"/>
                </a:lnTo>
                <a:lnTo>
                  <a:pt x="14888" y="815531"/>
                </a:lnTo>
                <a:lnTo>
                  <a:pt x="6692" y="769339"/>
                </a:lnTo>
                <a:lnTo>
                  <a:pt x="1692" y="722119"/>
                </a:lnTo>
                <a:lnTo>
                  <a:pt x="0" y="673986"/>
                </a:lnTo>
                <a:lnTo>
                  <a:pt x="1347971" y="673986"/>
                </a:lnTo>
                <a:lnTo>
                  <a:pt x="1346278" y="722119"/>
                </a:lnTo>
                <a:lnTo>
                  <a:pt x="1341278" y="769339"/>
                </a:lnTo>
                <a:lnTo>
                  <a:pt x="1333082" y="815531"/>
                </a:lnTo>
                <a:lnTo>
                  <a:pt x="1321807" y="860582"/>
                </a:lnTo>
                <a:lnTo>
                  <a:pt x="1307565" y="904378"/>
                </a:lnTo>
                <a:lnTo>
                  <a:pt x="1290471" y="946803"/>
                </a:lnTo>
                <a:lnTo>
                  <a:pt x="1270638" y="987745"/>
                </a:lnTo>
                <a:lnTo>
                  <a:pt x="1248182" y="1027090"/>
                </a:lnTo>
                <a:lnTo>
                  <a:pt x="1223215" y="1064722"/>
                </a:lnTo>
                <a:lnTo>
                  <a:pt x="1195852" y="1100529"/>
                </a:lnTo>
                <a:lnTo>
                  <a:pt x="1166207" y="1134395"/>
                </a:lnTo>
                <a:lnTo>
                  <a:pt x="1134394" y="1166208"/>
                </a:lnTo>
                <a:lnTo>
                  <a:pt x="1100528" y="1195853"/>
                </a:lnTo>
                <a:lnTo>
                  <a:pt x="1064721" y="1223216"/>
                </a:lnTo>
                <a:lnTo>
                  <a:pt x="1027089" y="1248183"/>
                </a:lnTo>
                <a:lnTo>
                  <a:pt x="987744" y="1270639"/>
                </a:lnTo>
                <a:lnTo>
                  <a:pt x="946802" y="1290472"/>
                </a:lnTo>
                <a:lnTo>
                  <a:pt x="904377" y="1307566"/>
                </a:lnTo>
                <a:lnTo>
                  <a:pt x="860582" y="1321808"/>
                </a:lnTo>
                <a:lnTo>
                  <a:pt x="815531" y="1333083"/>
                </a:lnTo>
                <a:lnTo>
                  <a:pt x="769339" y="1341278"/>
                </a:lnTo>
                <a:lnTo>
                  <a:pt x="722119" y="1346279"/>
                </a:lnTo>
                <a:lnTo>
                  <a:pt x="673985" y="1347971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2061121" y="2280475"/>
            <a:ext cx="3507104" cy="76200"/>
          </a:xfrm>
          <a:custGeom>
            <a:rect l="l" t="t" r="r" b="b"/>
            <a:pathLst>
              <a:path w="3507104" h="76200">
                <a:moveTo>
                  <a:pt x="3506736" y="31750"/>
                </a:moveTo>
                <a:lnTo>
                  <a:pt x="74917" y="31750"/>
                </a:lnTo>
                <a:lnTo>
                  <a:pt x="73202" y="23266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66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36"/>
                </a:lnTo>
                <a:lnTo>
                  <a:pt x="23266" y="73202"/>
                </a:lnTo>
                <a:lnTo>
                  <a:pt x="38100" y="76200"/>
                </a:lnTo>
                <a:lnTo>
                  <a:pt x="52920" y="73202"/>
                </a:lnTo>
                <a:lnTo>
                  <a:pt x="65036" y="65036"/>
                </a:lnTo>
                <a:lnTo>
                  <a:pt x="73202" y="52933"/>
                </a:lnTo>
                <a:lnTo>
                  <a:pt x="74917" y="44450"/>
                </a:lnTo>
                <a:lnTo>
                  <a:pt x="3506736" y="44450"/>
                </a:lnTo>
                <a:lnTo>
                  <a:pt x="3506736" y="38100"/>
                </a:lnTo>
                <a:lnTo>
                  <a:pt x="3506736" y="31750"/>
                </a:lnTo>
                <a:close/>
              </a:path>
            </a:pathLst>
          </a:custGeom>
          <a:solidFill>
            <a:srgbClr val="F357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6478676" y="2280475"/>
            <a:ext cx="3507104" cy="76200"/>
          </a:xfrm>
          <a:custGeom>
            <a:rect l="l" t="t" r="r" b="b"/>
            <a:pathLst>
              <a:path w="3507104" h="76200">
                <a:moveTo>
                  <a:pt x="3506749" y="31750"/>
                </a:moveTo>
                <a:lnTo>
                  <a:pt x="74917" y="31750"/>
                </a:lnTo>
                <a:lnTo>
                  <a:pt x="73202" y="23266"/>
                </a:lnTo>
                <a:lnTo>
                  <a:pt x="65036" y="11163"/>
                </a:lnTo>
                <a:lnTo>
                  <a:pt x="52933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63" y="11163"/>
                </a:lnTo>
                <a:lnTo>
                  <a:pt x="2997" y="23266"/>
                </a:lnTo>
                <a:lnTo>
                  <a:pt x="0" y="38100"/>
                </a:lnTo>
                <a:lnTo>
                  <a:pt x="2997" y="52933"/>
                </a:lnTo>
                <a:lnTo>
                  <a:pt x="11163" y="65036"/>
                </a:lnTo>
                <a:lnTo>
                  <a:pt x="23266" y="73202"/>
                </a:lnTo>
                <a:lnTo>
                  <a:pt x="38100" y="76200"/>
                </a:lnTo>
                <a:lnTo>
                  <a:pt x="52933" y="73202"/>
                </a:lnTo>
                <a:lnTo>
                  <a:pt x="65036" y="65036"/>
                </a:lnTo>
                <a:lnTo>
                  <a:pt x="73202" y="52933"/>
                </a:lnTo>
                <a:lnTo>
                  <a:pt x="74917" y="44450"/>
                </a:lnTo>
                <a:lnTo>
                  <a:pt x="3506749" y="44450"/>
                </a:lnTo>
                <a:lnTo>
                  <a:pt x="3506749" y="38100"/>
                </a:lnTo>
                <a:lnTo>
                  <a:pt x="3506749" y="31750"/>
                </a:lnTo>
                <a:close/>
              </a:path>
            </a:pathLst>
          </a:custGeom>
          <a:solidFill>
            <a:srgbClr val="F357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1445928"/>
            <a:ext cx="57404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2" Type="http://schemas.openxmlformats.org/officeDocument/2006/relationships/image" Target="../media/image5.jpe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19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20.jpe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21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2" Type="http://schemas.openxmlformats.org/officeDocument/2006/relationships/image" Target="../media/image22.png" /><Relationship Id="rId3" Type="http://schemas.openxmlformats.org/officeDocument/2006/relationships/image" Target="../media/image23.png" /><Relationship Id="rId4" Type="http://schemas.openxmlformats.org/officeDocument/2006/relationships/image" Target="../media/image24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25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11" Type="http://schemas.openxmlformats.org/officeDocument/2006/relationships/image" Target="../media/image15.png" /><Relationship Id="rId2" Type="http://schemas.openxmlformats.org/officeDocument/2006/relationships/image" Target="../media/image26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2.png" /><Relationship Id="rId7" Type="http://schemas.openxmlformats.org/officeDocument/2006/relationships/image" Target="../media/image11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1202602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130675" y="1780852"/>
            <a:ext cx="396875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/>
              <a:t>无线回程方案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1432540" cy="6306820"/>
            <a:chExt cx="11432540" cy="6306820"/>
          </a:xfrm>
        </p:grpSpPr>
        <p:sp>
          <p:nvSpPr>
            <p:cNvPr id="3" name="object 3"/>
            <p:cNvSpPr/>
            <p:nvPr/>
          </p:nvSpPr>
          <p:spPr>
            <a:xfrm>
              <a:off x="759519" y="535259"/>
              <a:ext cx="10673080" cy="5769610"/>
            </a:xfrm>
            <a:custGeom>
              <a:rect l="l" t="t" r="r" b="b"/>
              <a:pathLst>
                <a:path w="10673080" h="5769610">
                  <a:moveTo>
                    <a:pt x="10672959" y="5769192"/>
                  </a:moveTo>
                  <a:lnTo>
                    <a:pt x="0" y="5769192"/>
                  </a:lnTo>
                  <a:lnTo>
                    <a:pt x="0" y="0"/>
                  </a:lnTo>
                  <a:lnTo>
                    <a:pt x="10672959" y="0"/>
                  </a:lnTo>
                  <a:lnTo>
                    <a:pt x="10672959" y="576919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5567207" cy="6306311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49284" y="864826"/>
            <a:ext cx="3150870" cy="7226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50" b="0" spc="-10">
                <a:latin typeface="微软雅黑"/>
                <a:cs typeface="微软雅黑"/>
              </a:rPr>
              <a:t>CONTENTS</a:t>
            </a:r>
            <a:endParaRPr sz="45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185408" y="1986834"/>
            <a:ext cx="4191000" cy="45186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EB554D"/>
                </a:solidFill>
                <a:latin typeface="微软雅黑"/>
                <a:cs typeface="微软雅黑"/>
              </a:rPr>
              <a:t>无线回程方案概述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EB554D"/>
                </a:solidFill>
                <a:latin typeface="微软雅黑"/>
                <a:cs typeface="微软雅黑"/>
              </a:rPr>
              <a:t>无线回程方案的技术原理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EB554D"/>
                </a:solidFill>
                <a:latin typeface="微软雅黑"/>
                <a:cs typeface="微软雅黑"/>
              </a:rPr>
              <a:t>无线回程方案的应用场景</a:t>
            </a:r>
            <a:endParaRPr sz="2400">
              <a:latin typeface="微软雅黑"/>
              <a:cs typeface="微软雅黑"/>
            </a:endParaRPr>
          </a:p>
          <a:p>
            <a:pPr marL="215900" marR="5080" indent="-203200">
              <a:lnSpc>
                <a:spcPct val="150000"/>
              </a:lnSpc>
              <a:spcBef>
                <a:spcPts val="4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EB554D"/>
                </a:solidFill>
                <a:latin typeface="微软雅黑"/>
                <a:cs typeface="微软雅黑"/>
              </a:rPr>
              <a:t>无线回程方案的挑战与解决方</a:t>
            </a:r>
            <a:r>
              <a:rPr sz="2400" b="1" spc="-50">
                <a:solidFill>
                  <a:srgbClr val="EB554D"/>
                </a:solidFill>
                <a:latin typeface="微软雅黑"/>
                <a:cs typeface="微软雅黑"/>
              </a:rPr>
              <a:t>案</a:t>
            </a:r>
            <a:endParaRPr sz="2400">
              <a:latin typeface="微软雅黑"/>
              <a:cs typeface="微软雅黑"/>
            </a:endParaRPr>
          </a:p>
          <a:p>
            <a:pPr marL="215900" marR="5080" indent="-203200">
              <a:lnSpc>
                <a:spcPct val="150000"/>
              </a:lnSpc>
              <a:spcBef>
                <a:spcPts val="4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EB554D"/>
                </a:solidFill>
                <a:latin typeface="微软雅黑"/>
                <a:cs typeface="微软雅黑"/>
              </a:rPr>
              <a:t>无线回程方案的发展趋势与未</a:t>
            </a:r>
            <a:r>
              <a:rPr sz="2400" b="1" spc="-20">
                <a:solidFill>
                  <a:srgbClr val="EB554D"/>
                </a:solidFill>
                <a:latin typeface="微软雅黑"/>
                <a:cs typeface="微软雅黑"/>
              </a:rPr>
              <a:t>来展望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89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EB554D"/>
                </a:solidFill>
                <a:latin typeface="微软雅黑"/>
                <a:cs typeface="微软雅黑"/>
              </a:rPr>
              <a:t>无线回程方案的实际案例分析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21199" y="5305075"/>
            <a:ext cx="314960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-10"/>
              <a:t>无线回程方案概述</a:t>
            </a:r>
            <a:endParaRPr sz="3050"/>
          </a:p>
        </p:txBody>
      </p:sp>
      <p:sp>
        <p:nvSpPr>
          <p:cNvPr id="3" name="object 3"/>
          <p:cNvSpPr txBox="1"/>
          <p:nvPr/>
        </p:nvSpPr>
        <p:spPr>
          <a:xfrm>
            <a:off x="5683880" y="2492057"/>
            <a:ext cx="62420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25">
                <a:solidFill>
                  <a:srgbClr val="EB554D"/>
                </a:solidFill>
                <a:latin typeface="微软雅黑"/>
                <a:cs typeface="微软雅黑"/>
              </a:rPr>
              <a:t>01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76300" y="1866900"/>
            <a:ext cx="2050688" cy="391643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905500" y="1866900"/>
            <a:ext cx="2050689" cy="391643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3390900" y="1866900"/>
            <a:ext cx="2050688" cy="3916435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8504539" y="1869245"/>
            <a:ext cx="299085" cy="495300"/>
          </a:xfrm>
          <a:custGeom>
            <a:rect l="l" t="t" r="r" b="b"/>
            <a:pathLst>
              <a:path w="299084" h="495300">
                <a:moveTo>
                  <a:pt x="90191" y="330200"/>
                </a:moveTo>
                <a:lnTo>
                  <a:pt x="84659" y="326390"/>
                </a:lnTo>
                <a:lnTo>
                  <a:pt x="83321" y="321310"/>
                </a:lnTo>
                <a:lnTo>
                  <a:pt x="68344" y="287020"/>
                </a:lnTo>
                <a:lnTo>
                  <a:pt x="46983" y="259080"/>
                </a:lnTo>
                <a:lnTo>
                  <a:pt x="25053" y="231140"/>
                </a:lnTo>
                <a:lnTo>
                  <a:pt x="8365" y="201930"/>
                </a:lnTo>
                <a:lnTo>
                  <a:pt x="0" y="166370"/>
                </a:lnTo>
                <a:lnTo>
                  <a:pt x="302" y="130810"/>
                </a:lnTo>
                <a:lnTo>
                  <a:pt x="9074" y="95250"/>
                </a:lnTo>
                <a:lnTo>
                  <a:pt x="50357" y="36830"/>
                </a:lnTo>
                <a:lnTo>
                  <a:pt x="113452" y="3810"/>
                </a:lnTo>
                <a:lnTo>
                  <a:pt x="149524" y="0"/>
                </a:lnTo>
                <a:lnTo>
                  <a:pt x="185597" y="3810"/>
                </a:lnTo>
                <a:lnTo>
                  <a:pt x="219116" y="16510"/>
                </a:lnTo>
                <a:lnTo>
                  <a:pt x="222813" y="19050"/>
                </a:lnTo>
                <a:lnTo>
                  <a:pt x="149524" y="19050"/>
                </a:lnTo>
                <a:lnTo>
                  <a:pt x="118310" y="22860"/>
                </a:lnTo>
                <a:lnTo>
                  <a:pt x="63702" y="52070"/>
                </a:lnTo>
                <a:lnTo>
                  <a:pt x="27982" y="102870"/>
                </a:lnTo>
                <a:lnTo>
                  <a:pt x="20109" y="163830"/>
                </a:lnTo>
                <a:lnTo>
                  <a:pt x="27332" y="194310"/>
                </a:lnTo>
                <a:lnTo>
                  <a:pt x="27940" y="195580"/>
                </a:lnTo>
                <a:lnTo>
                  <a:pt x="29277" y="199390"/>
                </a:lnTo>
                <a:lnTo>
                  <a:pt x="30737" y="201930"/>
                </a:lnTo>
                <a:lnTo>
                  <a:pt x="31527" y="204470"/>
                </a:lnTo>
                <a:lnTo>
                  <a:pt x="33229" y="207010"/>
                </a:lnTo>
                <a:lnTo>
                  <a:pt x="35053" y="209550"/>
                </a:lnTo>
                <a:lnTo>
                  <a:pt x="35964" y="212090"/>
                </a:lnTo>
                <a:lnTo>
                  <a:pt x="39065" y="215900"/>
                </a:lnTo>
                <a:lnTo>
                  <a:pt x="40160" y="218440"/>
                </a:lnTo>
                <a:lnTo>
                  <a:pt x="40828" y="218440"/>
                </a:lnTo>
                <a:lnTo>
                  <a:pt x="43381" y="222250"/>
                </a:lnTo>
                <a:lnTo>
                  <a:pt x="45813" y="224790"/>
                </a:lnTo>
                <a:lnTo>
                  <a:pt x="47028" y="227330"/>
                </a:lnTo>
                <a:lnTo>
                  <a:pt x="49582" y="229870"/>
                </a:lnTo>
                <a:lnTo>
                  <a:pt x="50919" y="231140"/>
                </a:lnTo>
                <a:lnTo>
                  <a:pt x="52256" y="233680"/>
                </a:lnTo>
                <a:lnTo>
                  <a:pt x="55114" y="236220"/>
                </a:lnTo>
                <a:lnTo>
                  <a:pt x="56695" y="238760"/>
                </a:lnTo>
                <a:lnTo>
                  <a:pt x="58214" y="240030"/>
                </a:lnTo>
                <a:lnTo>
                  <a:pt x="59855" y="242570"/>
                </a:lnTo>
                <a:lnTo>
                  <a:pt x="61498" y="243840"/>
                </a:lnTo>
                <a:lnTo>
                  <a:pt x="64537" y="247650"/>
                </a:lnTo>
                <a:lnTo>
                  <a:pt x="65995" y="250190"/>
                </a:lnTo>
                <a:lnTo>
                  <a:pt x="68853" y="252730"/>
                </a:lnTo>
                <a:lnTo>
                  <a:pt x="70311" y="255270"/>
                </a:lnTo>
                <a:lnTo>
                  <a:pt x="71771" y="256540"/>
                </a:lnTo>
                <a:lnTo>
                  <a:pt x="74689" y="260350"/>
                </a:lnTo>
                <a:lnTo>
                  <a:pt x="77546" y="264160"/>
                </a:lnTo>
                <a:lnTo>
                  <a:pt x="80343" y="267970"/>
                </a:lnTo>
                <a:lnTo>
                  <a:pt x="81801" y="270510"/>
                </a:lnTo>
                <a:lnTo>
                  <a:pt x="84537" y="274320"/>
                </a:lnTo>
                <a:lnTo>
                  <a:pt x="86179" y="276860"/>
                </a:lnTo>
                <a:lnTo>
                  <a:pt x="86969" y="278130"/>
                </a:lnTo>
                <a:lnTo>
                  <a:pt x="88306" y="280670"/>
                </a:lnTo>
                <a:lnTo>
                  <a:pt x="90860" y="285750"/>
                </a:lnTo>
                <a:lnTo>
                  <a:pt x="92076" y="287020"/>
                </a:lnTo>
                <a:lnTo>
                  <a:pt x="102167" y="313690"/>
                </a:lnTo>
                <a:lnTo>
                  <a:pt x="102897" y="316230"/>
                </a:lnTo>
                <a:lnTo>
                  <a:pt x="104295" y="321310"/>
                </a:lnTo>
                <a:lnTo>
                  <a:pt x="101012" y="326390"/>
                </a:lnTo>
                <a:lnTo>
                  <a:pt x="90191" y="330200"/>
                </a:lnTo>
                <a:close/>
              </a:path>
              <a:path w="299084" h="495300">
                <a:moveTo>
                  <a:pt x="71345" y="389890"/>
                </a:moveTo>
                <a:lnTo>
                  <a:pt x="65814" y="386080"/>
                </a:lnTo>
                <a:lnTo>
                  <a:pt x="63139" y="375920"/>
                </a:lnTo>
                <a:lnTo>
                  <a:pt x="66422" y="370840"/>
                </a:lnTo>
                <a:lnTo>
                  <a:pt x="71832" y="368300"/>
                </a:lnTo>
                <a:lnTo>
                  <a:pt x="194753" y="337820"/>
                </a:lnTo>
                <a:lnTo>
                  <a:pt x="193294" y="336550"/>
                </a:lnTo>
                <a:lnTo>
                  <a:pt x="192808" y="334010"/>
                </a:lnTo>
                <a:lnTo>
                  <a:pt x="194449" y="322580"/>
                </a:lnTo>
                <a:lnTo>
                  <a:pt x="195421" y="318770"/>
                </a:lnTo>
                <a:lnTo>
                  <a:pt x="196334" y="314960"/>
                </a:lnTo>
                <a:lnTo>
                  <a:pt x="197427" y="311150"/>
                </a:lnTo>
                <a:lnTo>
                  <a:pt x="198765" y="307340"/>
                </a:lnTo>
                <a:lnTo>
                  <a:pt x="199982" y="303530"/>
                </a:lnTo>
                <a:lnTo>
                  <a:pt x="201380" y="299720"/>
                </a:lnTo>
                <a:lnTo>
                  <a:pt x="202960" y="295910"/>
                </a:lnTo>
                <a:lnTo>
                  <a:pt x="204419" y="292100"/>
                </a:lnTo>
                <a:lnTo>
                  <a:pt x="206060" y="289560"/>
                </a:lnTo>
                <a:lnTo>
                  <a:pt x="207824" y="285750"/>
                </a:lnTo>
                <a:lnTo>
                  <a:pt x="209526" y="283210"/>
                </a:lnTo>
                <a:lnTo>
                  <a:pt x="211410" y="279400"/>
                </a:lnTo>
                <a:lnTo>
                  <a:pt x="213295" y="276860"/>
                </a:lnTo>
                <a:lnTo>
                  <a:pt x="215179" y="273050"/>
                </a:lnTo>
                <a:lnTo>
                  <a:pt x="217125" y="270510"/>
                </a:lnTo>
                <a:lnTo>
                  <a:pt x="221076" y="265430"/>
                </a:lnTo>
                <a:lnTo>
                  <a:pt x="223143" y="261620"/>
                </a:lnTo>
                <a:lnTo>
                  <a:pt x="225209" y="259080"/>
                </a:lnTo>
                <a:lnTo>
                  <a:pt x="227216" y="256540"/>
                </a:lnTo>
                <a:lnTo>
                  <a:pt x="233417" y="248920"/>
                </a:lnTo>
                <a:lnTo>
                  <a:pt x="235423" y="246380"/>
                </a:lnTo>
                <a:lnTo>
                  <a:pt x="241259" y="240030"/>
                </a:lnTo>
                <a:lnTo>
                  <a:pt x="245089" y="234950"/>
                </a:lnTo>
                <a:lnTo>
                  <a:pt x="246001" y="233680"/>
                </a:lnTo>
                <a:lnTo>
                  <a:pt x="249770" y="229870"/>
                </a:lnTo>
                <a:lnTo>
                  <a:pt x="253295" y="224790"/>
                </a:lnTo>
                <a:lnTo>
                  <a:pt x="254998" y="223520"/>
                </a:lnTo>
                <a:lnTo>
                  <a:pt x="258280" y="218440"/>
                </a:lnTo>
                <a:lnTo>
                  <a:pt x="259862" y="217170"/>
                </a:lnTo>
                <a:lnTo>
                  <a:pt x="262718" y="212090"/>
                </a:lnTo>
                <a:lnTo>
                  <a:pt x="264116" y="209550"/>
                </a:lnTo>
                <a:lnTo>
                  <a:pt x="266609" y="205740"/>
                </a:lnTo>
                <a:lnTo>
                  <a:pt x="267764" y="203200"/>
                </a:lnTo>
                <a:lnTo>
                  <a:pt x="268859" y="200660"/>
                </a:lnTo>
                <a:lnTo>
                  <a:pt x="269892" y="199390"/>
                </a:lnTo>
                <a:lnTo>
                  <a:pt x="270865" y="196850"/>
                </a:lnTo>
                <a:lnTo>
                  <a:pt x="271716" y="194310"/>
                </a:lnTo>
                <a:lnTo>
                  <a:pt x="278939" y="163830"/>
                </a:lnTo>
                <a:lnTo>
                  <a:pt x="278661" y="133350"/>
                </a:lnTo>
                <a:lnTo>
                  <a:pt x="256336" y="74930"/>
                </a:lnTo>
                <a:lnTo>
                  <a:pt x="209746" y="34290"/>
                </a:lnTo>
                <a:lnTo>
                  <a:pt x="149524" y="19050"/>
                </a:lnTo>
                <a:lnTo>
                  <a:pt x="222813" y="19050"/>
                </a:lnTo>
                <a:lnTo>
                  <a:pt x="272931" y="63500"/>
                </a:lnTo>
                <a:lnTo>
                  <a:pt x="298745" y="130810"/>
                </a:lnTo>
                <a:lnTo>
                  <a:pt x="299048" y="166370"/>
                </a:lnTo>
                <a:lnTo>
                  <a:pt x="290682" y="201930"/>
                </a:lnTo>
                <a:lnTo>
                  <a:pt x="272367" y="233680"/>
                </a:lnTo>
                <a:lnTo>
                  <a:pt x="248478" y="262890"/>
                </a:lnTo>
                <a:lnTo>
                  <a:pt x="226344" y="294640"/>
                </a:lnTo>
                <a:lnTo>
                  <a:pt x="213295" y="334010"/>
                </a:lnTo>
                <a:lnTo>
                  <a:pt x="233531" y="334010"/>
                </a:lnTo>
                <a:lnTo>
                  <a:pt x="235910" y="344170"/>
                </a:lnTo>
                <a:lnTo>
                  <a:pt x="232626" y="349250"/>
                </a:lnTo>
                <a:lnTo>
                  <a:pt x="76756" y="388620"/>
                </a:lnTo>
                <a:lnTo>
                  <a:pt x="71345" y="389890"/>
                </a:lnTo>
                <a:close/>
              </a:path>
              <a:path w="299084" h="495300">
                <a:moveTo>
                  <a:pt x="164261" y="185420"/>
                </a:moveTo>
                <a:lnTo>
                  <a:pt x="134844" y="185420"/>
                </a:lnTo>
                <a:lnTo>
                  <a:pt x="138552" y="184150"/>
                </a:lnTo>
                <a:lnTo>
                  <a:pt x="160553" y="184150"/>
                </a:lnTo>
                <a:lnTo>
                  <a:pt x="164261" y="185420"/>
                </a:lnTo>
                <a:close/>
              </a:path>
              <a:path w="299084" h="495300">
                <a:moveTo>
                  <a:pt x="175261" y="186690"/>
                </a:moveTo>
                <a:lnTo>
                  <a:pt x="123844" y="186690"/>
                </a:lnTo>
                <a:lnTo>
                  <a:pt x="131198" y="185420"/>
                </a:lnTo>
                <a:lnTo>
                  <a:pt x="167968" y="185420"/>
                </a:lnTo>
                <a:lnTo>
                  <a:pt x="175261" y="186690"/>
                </a:lnTo>
                <a:close/>
              </a:path>
              <a:path w="299084" h="495300">
                <a:moveTo>
                  <a:pt x="186261" y="189230"/>
                </a:moveTo>
                <a:lnTo>
                  <a:pt x="112843" y="189230"/>
                </a:lnTo>
                <a:lnTo>
                  <a:pt x="120136" y="186690"/>
                </a:lnTo>
                <a:lnTo>
                  <a:pt x="178968" y="186690"/>
                </a:lnTo>
                <a:lnTo>
                  <a:pt x="186261" y="189230"/>
                </a:lnTo>
                <a:close/>
              </a:path>
              <a:path w="299084" h="495300">
                <a:moveTo>
                  <a:pt x="141226" y="309880"/>
                </a:moveTo>
                <a:lnTo>
                  <a:pt x="130043" y="309880"/>
                </a:lnTo>
                <a:lnTo>
                  <a:pt x="125242" y="306070"/>
                </a:lnTo>
                <a:lnTo>
                  <a:pt x="124938" y="299720"/>
                </a:lnTo>
                <a:lnTo>
                  <a:pt x="123297" y="278130"/>
                </a:lnTo>
                <a:lnTo>
                  <a:pt x="121595" y="264160"/>
                </a:lnTo>
                <a:lnTo>
                  <a:pt x="120865" y="259080"/>
                </a:lnTo>
                <a:lnTo>
                  <a:pt x="119893" y="254000"/>
                </a:lnTo>
                <a:lnTo>
                  <a:pt x="119468" y="251460"/>
                </a:lnTo>
                <a:lnTo>
                  <a:pt x="117887" y="243840"/>
                </a:lnTo>
                <a:lnTo>
                  <a:pt x="117341" y="241300"/>
                </a:lnTo>
                <a:lnTo>
                  <a:pt x="116733" y="238760"/>
                </a:lnTo>
                <a:lnTo>
                  <a:pt x="116247" y="236220"/>
                </a:lnTo>
                <a:lnTo>
                  <a:pt x="115639" y="233680"/>
                </a:lnTo>
                <a:lnTo>
                  <a:pt x="114058" y="228600"/>
                </a:lnTo>
                <a:lnTo>
                  <a:pt x="113451" y="227330"/>
                </a:lnTo>
                <a:lnTo>
                  <a:pt x="113086" y="226060"/>
                </a:lnTo>
                <a:lnTo>
                  <a:pt x="112478" y="224790"/>
                </a:lnTo>
                <a:lnTo>
                  <a:pt x="112114" y="223520"/>
                </a:lnTo>
                <a:lnTo>
                  <a:pt x="111810" y="223520"/>
                </a:lnTo>
                <a:lnTo>
                  <a:pt x="111445" y="222250"/>
                </a:lnTo>
                <a:lnTo>
                  <a:pt x="111141" y="220980"/>
                </a:lnTo>
                <a:lnTo>
                  <a:pt x="110777" y="220980"/>
                </a:lnTo>
                <a:lnTo>
                  <a:pt x="110473" y="219710"/>
                </a:lnTo>
                <a:lnTo>
                  <a:pt x="109196" y="217170"/>
                </a:lnTo>
                <a:lnTo>
                  <a:pt x="108832" y="217170"/>
                </a:lnTo>
                <a:lnTo>
                  <a:pt x="108528" y="215900"/>
                </a:lnTo>
                <a:lnTo>
                  <a:pt x="108163" y="215900"/>
                </a:lnTo>
                <a:lnTo>
                  <a:pt x="107799" y="214630"/>
                </a:lnTo>
                <a:lnTo>
                  <a:pt x="107495" y="214630"/>
                </a:lnTo>
                <a:lnTo>
                  <a:pt x="106462" y="213360"/>
                </a:lnTo>
                <a:lnTo>
                  <a:pt x="106097" y="212090"/>
                </a:lnTo>
                <a:lnTo>
                  <a:pt x="105428" y="212090"/>
                </a:lnTo>
                <a:lnTo>
                  <a:pt x="104760" y="210820"/>
                </a:lnTo>
                <a:lnTo>
                  <a:pt x="104395" y="210820"/>
                </a:lnTo>
                <a:lnTo>
                  <a:pt x="104091" y="209550"/>
                </a:lnTo>
                <a:lnTo>
                  <a:pt x="102815" y="209550"/>
                </a:lnTo>
                <a:lnTo>
                  <a:pt x="95704" y="203200"/>
                </a:lnTo>
                <a:lnTo>
                  <a:pt x="97649" y="193040"/>
                </a:lnTo>
                <a:lnTo>
                  <a:pt x="105550" y="190500"/>
                </a:lnTo>
                <a:lnTo>
                  <a:pt x="109196" y="189230"/>
                </a:lnTo>
                <a:lnTo>
                  <a:pt x="189909" y="189230"/>
                </a:lnTo>
                <a:lnTo>
                  <a:pt x="193555" y="190500"/>
                </a:lnTo>
                <a:lnTo>
                  <a:pt x="201455" y="193040"/>
                </a:lnTo>
                <a:lnTo>
                  <a:pt x="203401" y="203200"/>
                </a:lnTo>
                <a:lnTo>
                  <a:pt x="201979" y="204470"/>
                </a:lnTo>
                <a:lnTo>
                  <a:pt x="143171" y="204470"/>
                </a:lnTo>
                <a:lnTo>
                  <a:pt x="136789" y="205740"/>
                </a:lnTo>
                <a:lnTo>
                  <a:pt x="129071" y="205740"/>
                </a:lnTo>
                <a:lnTo>
                  <a:pt x="126275" y="207010"/>
                </a:lnTo>
                <a:lnTo>
                  <a:pt x="126761" y="207010"/>
                </a:lnTo>
                <a:lnTo>
                  <a:pt x="127005" y="208280"/>
                </a:lnTo>
                <a:lnTo>
                  <a:pt x="127247" y="208280"/>
                </a:lnTo>
                <a:lnTo>
                  <a:pt x="127551" y="209550"/>
                </a:lnTo>
                <a:lnTo>
                  <a:pt x="128463" y="210820"/>
                </a:lnTo>
                <a:lnTo>
                  <a:pt x="129071" y="212090"/>
                </a:lnTo>
                <a:lnTo>
                  <a:pt x="129618" y="213360"/>
                </a:lnTo>
                <a:lnTo>
                  <a:pt x="130225" y="214630"/>
                </a:lnTo>
                <a:lnTo>
                  <a:pt x="132414" y="219710"/>
                </a:lnTo>
                <a:lnTo>
                  <a:pt x="132900" y="222250"/>
                </a:lnTo>
                <a:lnTo>
                  <a:pt x="135330" y="229870"/>
                </a:lnTo>
                <a:lnTo>
                  <a:pt x="137033" y="236220"/>
                </a:lnTo>
                <a:lnTo>
                  <a:pt x="137458" y="237490"/>
                </a:lnTo>
                <a:lnTo>
                  <a:pt x="138188" y="241300"/>
                </a:lnTo>
                <a:lnTo>
                  <a:pt x="138612" y="243840"/>
                </a:lnTo>
                <a:lnTo>
                  <a:pt x="139342" y="247650"/>
                </a:lnTo>
                <a:lnTo>
                  <a:pt x="139706" y="248920"/>
                </a:lnTo>
                <a:lnTo>
                  <a:pt x="140010" y="251460"/>
                </a:lnTo>
                <a:lnTo>
                  <a:pt x="140375" y="252730"/>
                </a:lnTo>
                <a:lnTo>
                  <a:pt x="141834" y="262890"/>
                </a:lnTo>
                <a:lnTo>
                  <a:pt x="143232" y="274320"/>
                </a:lnTo>
                <a:lnTo>
                  <a:pt x="144083" y="284480"/>
                </a:lnTo>
                <a:lnTo>
                  <a:pt x="144508" y="288290"/>
                </a:lnTo>
                <a:lnTo>
                  <a:pt x="144873" y="293370"/>
                </a:lnTo>
                <a:lnTo>
                  <a:pt x="145189" y="299720"/>
                </a:lnTo>
                <a:lnTo>
                  <a:pt x="145480" y="304800"/>
                </a:lnTo>
                <a:lnTo>
                  <a:pt x="141226" y="309880"/>
                </a:lnTo>
                <a:close/>
              </a:path>
              <a:path w="299084" h="495300">
                <a:moveTo>
                  <a:pt x="169062" y="309880"/>
                </a:moveTo>
                <a:lnTo>
                  <a:pt x="157879" y="309880"/>
                </a:lnTo>
                <a:lnTo>
                  <a:pt x="153625" y="304800"/>
                </a:lnTo>
                <a:lnTo>
                  <a:pt x="154597" y="288290"/>
                </a:lnTo>
                <a:lnTo>
                  <a:pt x="155022" y="284480"/>
                </a:lnTo>
                <a:lnTo>
                  <a:pt x="155266" y="281940"/>
                </a:lnTo>
                <a:lnTo>
                  <a:pt x="155448" y="279400"/>
                </a:lnTo>
                <a:lnTo>
                  <a:pt x="156663" y="267970"/>
                </a:lnTo>
                <a:lnTo>
                  <a:pt x="157393" y="261620"/>
                </a:lnTo>
                <a:lnTo>
                  <a:pt x="157636" y="260350"/>
                </a:lnTo>
                <a:lnTo>
                  <a:pt x="157817" y="259080"/>
                </a:lnTo>
                <a:lnTo>
                  <a:pt x="158425" y="255270"/>
                </a:lnTo>
                <a:lnTo>
                  <a:pt x="158790" y="252730"/>
                </a:lnTo>
                <a:lnTo>
                  <a:pt x="159399" y="248920"/>
                </a:lnTo>
                <a:lnTo>
                  <a:pt x="159763" y="247650"/>
                </a:lnTo>
                <a:lnTo>
                  <a:pt x="160492" y="243840"/>
                </a:lnTo>
                <a:lnTo>
                  <a:pt x="160917" y="241300"/>
                </a:lnTo>
                <a:lnTo>
                  <a:pt x="161647" y="237490"/>
                </a:lnTo>
                <a:lnTo>
                  <a:pt x="162073" y="236220"/>
                </a:lnTo>
                <a:lnTo>
                  <a:pt x="163774" y="229870"/>
                </a:lnTo>
                <a:lnTo>
                  <a:pt x="165233" y="224790"/>
                </a:lnTo>
                <a:lnTo>
                  <a:pt x="166205" y="222250"/>
                </a:lnTo>
                <a:lnTo>
                  <a:pt x="166691" y="219710"/>
                </a:lnTo>
                <a:lnTo>
                  <a:pt x="168879" y="214630"/>
                </a:lnTo>
                <a:lnTo>
                  <a:pt x="169487" y="213360"/>
                </a:lnTo>
                <a:lnTo>
                  <a:pt x="170035" y="212090"/>
                </a:lnTo>
                <a:lnTo>
                  <a:pt x="170642" y="210820"/>
                </a:lnTo>
                <a:lnTo>
                  <a:pt x="171553" y="209550"/>
                </a:lnTo>
                <a:lnTo>
                  <a:pt x="172831" y="207010"/>
                </a:lnTo>
                <a:lnTo>
                  <a:pt x="170035" y="205740"/>
                </a:lnTo>
                <a:lnTo>
                  <a:pt x="162316" y="205740"/>
                </a:lnTo>
                <a:lnTo>
                  <a:pt x="159095" y="204470"/>
                </a:lnTo>
                <a:lnTo>
                  <a:pt x="201979" y="204470"/>
                </a:lnTo>
                <a:lnTo>
                  <a:pt x="196290" y="209550"/>
                </a:lnTo>
                <a:lnTo>
                  <a:pt x="195014" y="209550"/>
                </a:lnTo>
                <a:lnTo>
                  <a:pt x="194710" y="210820"/>
                </a:lnTo>
                <a:lnTo>
                  <a:pt x="194345" y="210820"/>
                </a:lnTo>
                <a:lnTo>
                  <a:pt x="193677" y="212090"/>
                </a:lnTo>
                <a:lnTo>
                  <a:pt x="193008" y="212090"/>
                </a:lnTo>
                <a:lnTo>
                  <a:pt x="192643" y="213360"/>
                </a:lnTo>
                <a:lnTo>
                  <a:pt x="191610" y="214630"/>
                </a:lnTo>
                <a:lnTo>
                  <a:pt x="191306" y="214630"/>
                </a:lnTo>
                <a:lnTo>
                  <a:pt x="190942" y="215900"/>
                </a:lnTo>
                <a:lnTo>
                  <a:pt x="190577" y="215900"/>
                </a:lnTo>
                <a:lnTo>
                  <a:pt x="190273" y="217170"/>
                </a:lnTo>
                <a:lnTo>
                  <a:pt x="189909" y="217170"/>
                </a:lnTo>
                <a:lnTo>
                  <a:pt x="188632" y="219710"/>
                </a:lnTo>
                <a:lnTo>
                  <a:pt x="188328" y="220980"/>
                </a:lnTo>
                <a:lnTo>
                  <a:pt x="187964" y="220980"/>
                </a:lnTo>
                <a:lnTo>
                  <a:pt x="187660" y="222250"/>
                </a:lnTo>
                <a:lnTo>
                  <a:pt x="187295" y="223520"/>
                </a:lnTo>
                <a:lnTo>
                  <a:pt x="186991" y="223520"/>
                </a:lnTo>
                <a:lnTo>
                  <a:pt x="186627" y="224790"/>
                </a:lnTo>
                <a:lnTo>
                  <a:pt x="186018" y="226060"/>
                </a:lnTo>
                <a:lnTo>
                  <a:pt x="185655" y="227330"/>
                </a:lnTo>
                <a:lnTo>
                  <a:pt x="185046" y="228600"/>
                </a:lnTo>
                <a:lnTo>
                  <a:pt x="184134" y="232410"/>
                </a:lnTo>
                <a:lnTo>
                  <a:pt x="182919" y="236220"/>
                </a:lnTo>
                <a:lnTo>
                  <a:pt x="182615" y="237490"/>
                </a:lnTo>
                <a:lnTo>
                  <a:pt x="182372" y="238760"/>
                </a:lnTo>
                <a:lnTo>
                  <a:pt x="181764" y="241300"/>
                </a:lnTo>
                <a:lnTo>
                  <a:pt x="181521" y="242570"/>
                </a:lnTo>
                <a:lnTo>
                  <a:pt x="181218" y="243840"/>
                </a:lnTo>
                <a:lnTo>
                  <a:pt x="180184" y="247650"/>
                </a:lnTo>
                <a:lnTo>
                  <a:pt x="179636" y="251460"/>
                </a:lnTo>
                <a:lnTo>
                  <a:pt x="174897" y="289560"/>
                </a:lnTo>
                <a:lnTo>
                  <a:pt x="173864" y="306070"/>
                </a:lnTo>
                <a:lnTo>
                  <a:pt x="169062" y="309880"/>
                </a:lnTo>
                <a:close/>
              </a:path>
              <a:path w="299084" h="495300">
                <a:moveTo>
                  <a:pt x="233531" y="334010"/>
                </a:moveTo>
                <a:lnTo>
                  <a:pt x="213295" y="334010"/>
                </a:lnTo>
                <a:lnTo>
                  <a:pt x="216274" y="332740"/>
                </a:lnTo>
                <a:lnTo>
                  <a:pt x="222292" y="331470"/>
                </a:lnTo>
                <a:lnTo>
                  <a:pt x="227702" y="330200"/>
                </a:lnTo>
                <a:lnTo>
                  <a:pt x="233234" y="332740"/>
                </a:lnTo>
                <a:lnTo>
                  <a:pt x="233531" y="334010"/>
                </a:lnTo>
                <a:close/>
              </a:path>
              <a:path w="299084" h="495300">
                <a:moveTo>
                  <a:pt x="71365" y="426720"/>
                </a:moveTo>
                <a:lnTo>
                  <a:pt x="65834" y="422910"/>
                </a:lnTo>
                <a:lnTo>
                  <a:pt x="63160" y="412750"/>
                </a:lnTo>
                <a:lnTo>
                  <a:pt x="66442" y="407670"/>
                </a:lnTo>
                <a:lnTo>
                  <a:pt x="71851" y="405130"/>
                </a:lnTo>
                <a:lnTo>
                  <a:pt x="222274" y="368300"/>
                </a:lnTo>
                <a:lnTo>
                  <a:pt x="227684" y="367030"/>
                </a:lnTo>
                <a:lnTo>
                  <a:pt x="233214" y="369570"/>
                </a:lnTo>
                <a:lnTo>
                  <a:pt x="235888" y="381000"/>
                </a:lnTo>
                <a:lnTo>
                  <a:pt x="232606" y="386080"/>
                </a:lnTo>
                <a:lnTo>
                  <a:pt x="227197" y="387350"/>
                </a:lnTo>
                <a:lnTo>
                  <a:pt x="76774" y="425450"/>
                </a:lnTo>
                <a:lnTo>
                  <a:pt x="71365" y="426720"/>
                </a:lnTo>
                <a:close/>
              </a:path>
              <a:path w="299084" h="495300">
                <a:moveTo>
                  <a:pt x="71365" y="463550"/>
                </a:moveTo>
                <a:lnTo>
                  <a:pt x="65834" y="459740"/>
                </a:lnTo>
                <a:lnTo>
                  <a:pt x="63160" y="449580"/>
                </a:lnTo>
                <a:lnTo>
                  <a:pt x="66442" y="444500"/>
                </a:lnTo>
                <a:lnTo>
                  <a:pt x="222274" y="405130"/>
                </a:lnTo>
                <a:lnTo>
                  <a:pt x="227684" y="403860"/>
                </a:lnTo>
                <a:lnTo>
                  <a:pt x="233214" y="406400"/>
                </a:lnTo>
                <a:lnTo>
                  <a:pt x="235888" y="417830"/>
                </a:lnTo>
                <a:lnTo>
                  <a:pt x="232606" y="422910"/>
                </a:lnTo>
                <a:lnTo>
                  <a:pt x="227197" y="424180"/>
                </a:lnTo>
                <a:lnTo>
                  <a:pt x="76774" y="462280"/>
                </a:lnTo>
                <a:lnTo>
                  <a:pt x="71365" y="463550"/>
                </a:lnTo>
                <a:close/>
              </a:path>
              <a:path w="299084" h="495300">
                <a:moveTo>
                  <a:pt x="149523" y="495300"/>
                </a:moveTo>
                <a:lnTo>
                  <a:pt x="111893" y="477520"/>
                </a:lnTo>
                <a:lnTo>
                  <a:pt x="108124" y="473710"/>
                </a:lnTo>
                <a:lnTo>
                  <a:pt x="108428" y="467360"/>
                </a:lnTo>
                <a:lnTo>
                  <a:pt x="112561" y="463550"/>
                </a:lnTo>
                <a:lnTo>
                  <a:pt x="116635" y="459740"/>
                </a:lnTo>
                <a:lnTo>
                  <a:pt x="123079" y="459740"/>
                </a:lnTo>
                <a:lnTo>
                  <a:pt x="126848" y="464820"/>
                </a:lnTo>
                <a:lnTo>
                  <a:pt x="137354" y="472440"/>
                </a:lnTo>
                <a:lnTo>
                  <a:pt x="149523" y="474980"/>
                </a:lnTo>
                <a:lnTo>
                  <a:pt x="189667" y="474980"/>
                </a:lnTo>
                <a:lnTo>
                  <a:pt x="187154" y="477520"/>
                </a:lnTo>
                <a:lnTo>
                  <a:pt x="179205" y="485140"/>
                </a:lnTo>
                <a:lnTo>
                  <a:pt x="170071" y="490220"/>
                </a:lnTo>
                <a:lnTo>
                  <a:pt x="160071" y="494030"/>
                </a:lnTo>
                <a:lnTo>
                  <a:pt x="149523" y="495300"/>
                </a:lnTo>
                <a:close/>
              </a:path>
              <a:path w="299084" h="495300">
                <a:moveTo>
                  <a:pt x="189667" y="474980"/>
                </a:moveTo>
                <a:lnTo>
                  <a:pt x="149523" y="474980"/>
                </a:lnTo>
                <a:lnTo>
                  <a:pt x="161693" y="472440"/>
                </a:lnTo>
                <a:lnTo>
                  <a:pt x="172199" y="464820"/>
                </a:lnTo>
                <a:lnTo>
                  <a:pt x="175968" y="459740"/>
                </a:lnTo>
                <a:lnTo>
                  <a:pt x="182412" y="459740"/>
                </a:lnTo>
                <a:lnTo>
                  <a:pt x="186486" y="463550"/>
                </a:lnTo>
                <a:lnTo>
                  <a:pt x="190619" y="467360"/>
                </a:lnTo>
                <a:lnTo>
                  <a:pt x="190923" y="473710"/>
                </a:lnTo>
                <a:lnTo>
                  <a:pt x="189667" y="474980"/>
                </a:lnTo>
                <a:close/>
              </a:path>
            </a:pathLst>
          </a:custGeom>
          <a:solidFill>
            <a:srgbClr val="D2211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503615" y="4081478"/>
            <a:ext cx="334645" cy="307975"/>
          </a:xfrm>
          <a:custGeom>
            <a:rect l="l" t="t" r="r" b="b"/>
            <a:pathLst>
              <a:path w="334645" h="307975">
                <a:moveTo>
                  <a:pt x="107263" y="307945"/>
                </a:moveTo>
                <a:lnTo>
                  <a:pt x="99189" y="307369"/>
                </a:lnTo>
                <a:lnTo>
                  <a:pt x="94576" y="302188"/>
                </a:lnTo>
                <a:lnTo>
                  <a:pt x="0" y="198005"/>
                </a:lnTo>
                <a:lnTo>
                  <a:pt x="576" y="189947"/>
                </a:lnTo>
                <a:lnTo>
                  <a:pt x="5767" y="185342"/>
                </a:lnTo>
                <a:lnTo>
                  <a:pt x="205876" y="4604"/>
                </a:lnTo>
                <a:lnTo>
                  <a:pt x="211066" y="0"/>
                </a:lnTo>
                <a:lnTo>
                  <a:pt x="219140" y="0"/>
                </a:lnTo>
                <a:lnTo>
                  <a:pt x="224330" y="5755"/>
                </a:lnTo>
                <a:lnTo>
                  <a:pt x="232980" y="14965"/>
                </a:lnTo>
                <a:lnTo>
                  <a:pt x="33447" y="195703"/>
                </a:lnTo>
                <a:lnTo>
                  <a:pt x="104956" y="275135"/>
                </a:lnTo>
                <a:lnTo>
                  <a:pt x="143568" y="275135"/>
                </a:lnTo>
                <a:lnTo>
                  <a:pt x="107263" y="307945"/>
                </a:lnTo>
                <a:close/>
              </a:path>
              <a:path w="334645" h="307975">
                <a:moveTo>
                  <a:pt x="114183" y="250385"/>
                </a:moveTo>
                <a:lnTo>
                  <a:pt x="105533" y="249809"/>
                </a:lnTo>
                <a:lnTo>
                  <a:pt x="70932" y="211244"/>
                </a:lnTo>
                <a:lnTo>
                  <a:pt x="65741" y="206064"/>
                </a:lnTo>
                <a:lnTo>
                  <a:pt x="66318" y="198005"/>
                </a:lnTo>
                <a:lnTo>
                  <a:pt x="71508" y="192825"/>
                </a:lnTo>
                <a:lnTo>
                  <a:pt x="255471" y="27052"/>
                </a:lnTo>
                <a:lnTo>
                  <a:pt x="260661" y="22448"/>
                </a:lnTo>
                <a:lnTo>
                  <a:pt x="268734" y="22448"/>
                </a:lnTo>
                <a:lnTo>
                  <a:pt x="273925" y="28204"/>
                </a:lnTo>
                <a:lnTo>
                  <a:pt x="298727" y="55257"/>
                </a:lnTo>
                <a:lnTo>
                  <a:pt x="263545" y="55257"/>
                </a:lnTo>
                <a:lnTo>
                  <a:pt x="99189" y="203761"/>
                </a:lnTo>
                <a:lnTo>
                  <a:pt x="111300" y="217576"/>
                </a:lnTo>
                <a:lnTo>
                  <a:pt x="150028" y="217576"/>
                </a:lnTo>
                <a:lnTo>
                  <a:pt x="119373" y="245204"/>
                </a:lnTo>
                <a:lnTo>
                  <a:pt x="114183" y="250385"/>
                </a:lnTo>
                <a:close/>
              </a:path>
              <a:path w="334645" h="307975">
                <a:moveTo>
                  <a:pt x="143568" y="275135"/>
                </a:moveTo>
                <a:lnTo>
                  <a:pt x="104956" y="275135"/>
                </a:lnTo>
                <a:lnTo>
                  <a:pt x="301605" y="97276"/>
                </a:lnTo>
                <a:lnTo>
                  <a:pt x="263545" y="55257"/>
                </a:lnTo>
                <a:lnTo>
                  <a:pt x="298727" y="55257"/>
                </a:lnTo>
                <a:lnTo>
                  <a:pt x="329863" y="89217"/>
                </a:lnTo>
                <a:lnTo>
                  <a:pt x="334477" y="94973"/>
                </a:lnTo>
                <a:lnTo>
                  <a:pt x="333900" y="103032"/>
                </a:lnTo>
                <a:lnTo>
                  <a:pt x="328710" y="107636"/>
                </a:lnTo>
                <a:lnTo>
                  <a:pt x="143568" y="275135"/>
                </a:lnTo>
                <a:close/>
              </a:path>
              <a:path w="334645" h="307975">
                <a:moveTo>
                  <a:pt x="150028" y="217576"/>
                </a:moveTo>
                <a:lnTo>
                  <a:pt x="111300" y="217576"/>
                </a:lnTo>
                <a:lnTo>
                  <a:pt x="188576" y="147353"/>
                </a:lnTo>
                <a:lnTo>
                  <a:pt x="197802" y="157138"/>
                </a:lnTo>
                <a:lnTo>
                  <a:pt x="202416" y="162318"/>
                </a:lnTo>
                <a:lnTo>
                  <a:pt x="201839" y="170952"/>
                </a:lnTo>
                <a:lnTo>
                  <a:pt x="196649" y="175557"/>
                </a:lnTo>
                <a:lnTo>
                  <a:pt x="150028" y="217576"/>
                </a:lnTo>
                <a:close/>
              </a:path>
            </a:pathLst>
          </a:custGeom>
          <a:solidFill>
            <a:srgbClr val="D2211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485154" y="1961568"/>
            <a:ext cx="2425700" cy="14097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5857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定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义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720"/>
              </a:spcBef>
            </a:pPr>
            <a:r>
              <a:rPr sz="1350" spc="-5">
                <a:latin typeface="微软雅黑"/>
                <a:cs typeface="微软雅黑"/>
              </a:rPr>
              <a:t>无线回程方案是指利用无线通信技术，将终端设备采集的数据传输到中心服务器或网关的过程。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85154" y="4105316"/>
            <a:ext cx="2597150" cy="13690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20040" algn="ctr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特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点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400"/>
              </a:spcBef>
            </a:pPr>
            <a:r>
              <a:rPr sz="1350" spc="-5">
                <a:latin typeface="微软雅黑"/>
                <a:cs typeface="微软雅黑"/>
              </a:rPr>
              <a:t>无线回程方案具有灵活、便捷、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可移动性等优势，可以快速部署，适用于各种规模和类型的网络。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65200" y="2311400"/>
            <a:ext cx="4067175" cy="3122930"/>
            <a:chOff x="965200" y="2311400"/>
            <a:chExt cx="4067175" cy="312293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65200" y="2311400"/>
              <a:ext cx="4066828" cy="3122624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0300" y="2489200"/>
              <a:ext cx="3735702" cy="209744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5893184" y="1760559"/>
            <a:ext cx="370205" cy="370205"/>
          </a:xfrm>
          <a:custGeom>
            <a:rect l="l" t="t" r="r" b="b"/>
            <a:pathLst>
              <a:path w="370204" h="370205">
                <a:moveTo>
                  <a:pt x="369902" y="184951"/>
                </a:moveTo>
                <a:lnTo>
                  <a:pt x="1" y="184951"/>
                </a:lnTo>
                <a:lnTo>
                  <a:pt x="6608" y="135783"/>
                </a:lnTo>
                <a:lnTo>
                  <a:pt x="25253" y="91602"/>
                </a:lnTo>
                <a:lnTo>
                  <a:pt x="54173" y="54170"/>
                </a:lnTo>
                <a:lnTo>
                  <a:pt x="91605" y="25251"/>
                </a:lnTo>
                <a:lnTo>
                  <a:pt x="135788" y="6606"/>
                </a:lnTo>
                <a:lnTo>
                  <a:pt x="184952" y="0"/>
                </a:lnTo>
                <a:lnTo>
                  <a:pt x="234119" y="6606"/>
                </a:lnTo>
                <a:lnTo>
                  <a:pt x="278300" y="25251"/>
                </a:lnTo>
                <a:lnTo>
                  <a:pt x="315732" y="54171"/>
                </a:lnTo>
                <a:lnTo>
                  <a:pt x="344651" y="91603"/>
                </a:lnTo>
                <a:lnTo>
                  <a:pt x="363296" y="135784"/>
                </a:lnTo>
                <a:lnTo>
                  <a:pt x="369902" y="184951"/>
                </a:lnTo>
                <a:close/>
              </a:path>
              <a:path w="370204" h="370205">
                <a:moveTo>
                  <a:pt x="184951" y="369902"/>
                </a:moveTo>
                <a:lnTo>
                  <a:pt x="135783" y="363295"/>
                </a:lnTo>
                <a:lnTo>
                  <a:pt x="91602" y="344650"/>
                </a:lnTo>
                <a:lnTo>
                  <a:pt x="54170" y="315731"/>
                </a:lnTo>
                <a:lnTo>
                  <a:pt x="25251" y="278299"/>
                </a:lnTo>
                <a:lnTo>
                  <a:pt x="6606" y="234118"/>
                </a:lnTo>
                <a:lnTo>
                  <a:pt x="0" y="184951"/>
                </a:lnTo>
                <a:lnTo>
                  <a:pt x="369902" y="184951"/>
                </a:lnTo>
                <a:lnTo>
                  <a:pt x="363295" y="234118"/>
                </a:lnTo>
                <a:lnTo>
                  <a:pt x="344650" y="278299"/>
                </a:lnTo>
                <a:lnTo>
                  <a:pt x="315731" y="315731"/>
                </a:lnTo>
                <a:lnTo>
                  <a:pt x="278299" y="344650"/>
                </a:lnTo>
                <a:lnTo>
                  <a:pt x="234118" y="363295"/>
                </a:lnTo>
                <a:lnTo>
                  <a:pt x="184951" y="369902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893184" y="3108817"/>
            <a:ext cx="370205" cy="370205"/>
          </a:xfrm>
          <a:custGeom>
            <a:rect l="l" t="t" r="r" b="b"/>
            <a:pathLst>
              <a:path w="370204" h="370204">
                <a:moveTo>
                  <a:pt x="184952" y="0"/>
                </a:moveTo>
                <a:close/>
              </a:path>
              <a:path w="370204" h="370204">
                <a:moveTo>
                  <a:pt x="369902" y="184951"/>
                </a:moveTo>
                <a:lnTo>
                  <a:pt x="1" y="184951"/>
                </a:lnTo>
                <a:lnTo>
                  <a:pt x="6608" y="135783"/>
                </a:lnTo>
                <a:lnTo>
                  <a:pt x="25253" y="91602"/>
                </a:lnTo>
                <a:lnTo>
                  <a:pt x="54173" y="54170"/>
                </a:lnTo>
                <a:lnTo>
                  <a:pt x="91605" y="25251"/>
                </a:lnTo>
                <a:lnTo>
                  <a:pt x="135786" y="6606"/>
                </a:lnTo>
                <a:lnTo>
                  <a:pt x="184952" y="0"/>
                </a:lnTo>
                <a:lnTo>
                  <a:pt x="234119" y="6606"/>
                </a:lnTo>
                <a:lnTo>
                  <a:pt x="278300" y="25251"/>
                </a:lnTo>
                <a:lnTo>
                  <a:pt x="315732" y="54171"/>
                </a:lnTo>
                <a:lnTo>
                  <a:pt x="344651" y="91602"/>
                </a:lnTo>
                <a:lnTo>
                  <a:pt x="363296" y="135783"/>
                </a:lnTo>
                <a:lnTo>
                  <a:pt x="369902" y="184951"/>
                </a:lnTo>
                <a:close/>
              </a:path>
              <a:path w="370204" h="370204">
                <a:moveTo>
                  <a:pt x="184951" y="369901"/>
                </a:moveTo>
                <a:lnTo>
                  <a:pt x="135783" y="363294"/>
                </a:lnTo>
                <a:lnTo>
                  <a:pt x="91602" y="344650"/>
                </a:lnTo>
                <a:lnTo>
                  <a:pt x="54170" y="315730"/>
                </a:lnTo>
                <a:lnTo>
                  <a:pt x="25251" y="278299"/>
                </a:lnTo>
                <a:lnTo>
                  <a:pt x="6606" y="234118"/>
                </a:lnTo>
                <a:lnTo>
                  <a:pt x="0" y="184950"/>
                </a:lnTo>
                <a:lnTo>
                  <a:pt x="369902" y="184951"/>
                </a:lnTo>
                <a:lnTo>
                  <a:pt x="363295" y="234118"/>
                </a:lnTo>
                <a:lnTo>
                  <a:pt x="344650" y="278299"/>
                </a:lnTo>
                <a:lnTo>
                  <a:pt x="315731" y="315730"/>
                </a:lnTo>
                <a:lnTo>
                  <a:pt x="278299" y="344650"/>
                </a:lnTo>
                <a:lnTo>
                  <a:pt x="234118" y="363295"/>
                </a:lnTo>
                <a:lnTo>
                  <a:pt x="184951" y="369901"/>
                </a:lnTo>
                <a:close/>
              </a:path>
            </a:pathLst>
          </a:custGeom>
          <a:solidFill>
            <a:srgbClr val="F3999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893184" y="4383762"/>
            <a:ext cx="370205" cy="370205"/>
          </a:xfrm>
          <a:custGeom>
            <a:rect l="l" t="t" r="r" b="b"/>
            <a:pathLst>
              <a:path w="370204" h="370204">
                <a:moveTo>
                  <a:pt x="369902" y="184951"/>
                </a:moveTo>
                <a:lnTo>
                  <a:pt x="1" y="184951"/>
                </a:lnTo>
                <a:lnTo>
                  <a:pt x="6608" y="135783"/>
                </a:lnTo>
                <a:lnTo>
                  <a:pt x="25253" y="91602"/>
                </a:lnTo>
                <a:lnTo>
                  <a:pt x="54173" y="54170"/>
                </a:lnTo>
                <a:lnTo>
                  <a:pt x="91605" y="25250"/>
                </a:lnTo>
                <a:lnTo>
                  <a:pt x="135789" y="6606"/>
                </a:lnTo>
                <a:lnTo>
                  <a:pt x="184952" y="0"/>
                </a:lnTo>
                <a:lnTo>
                  <a:pt x="234120" y="6607"/>
                </a:lnTo>
                <a:lnTo>
                  <a:pt x="278300" y="25251"/>
                </a:lnTo>
                <a:lnTo>
                  <a:pt x="315732" y="54171"/>
                </a:lnTo>
                <a:lnTo>
                  <a:pt x="344651" y="91603"/>
                </a:lnTo>
                <a:lnTo>
                  <a:pt x="363296" y="135784"/>
                </a:lnTo>
                <a:lnTo>
                  <a:pt x="369902" y="184951"/>
                </a:lnTo>
                <a:close/>
              </a:path>
              <a:path w="370204" h="370204">
                <a:moveTo>
                  <a:pt x="184951" y="369900"/>
                </a:moveTo>
                <a:lnTo>
                  <a:pt x="135783" y="363294"/>
                </a:lnTo>
                <a:lnTo>
                  <a:pt x="91602" y="344649"/>
                </a:lnTo>
                <a:lnTo>
                  <a:pt x="54170" y="315729"/>
                </a:lnTo>
                <a:lnTo>
                  <a:pt x="25251" y="278298"/>
                </a:lnTo>
                <a:lnTo>
                  <a:pt x="6606" y="234117"/>
                </a:lnTo>
                <a:lnTo>
                  <a:pt x="0" y="184949"/>
                </a:lnTo>
                <a:lnTo>
                  <a:pt x="369902" y="184951"/>
                </a:lnTo>
                <a:lnTo>
                  <a:pt x="363295" y="234117"/>
                </a:lnTo>
                <a:lnTo>
                  <a:pt x="344650" y="278298"/>
                </a:lnTo>
                <a:lnTo>
                  <a:pt x="315731" y="315730"/>
                </a:lnTo>
                <a:lnTo>
                  <a:pt x="278299" y="344650"/>
                </a:lnTo>
                <a:lnTo>
                  <a:pt x="234118" y="363294"/>
                </a:lnTo>
                <a:lnTo>
                  <a:pt x="184951" y="369900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6516800" y="1677330"/>
            <a:ext cx="3454400" cy="368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降低布线成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本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545"/>
              </a:spcBef>
            </a:pPr>
            <a:r>
              <a:rPr sz="1500" spc="-5">
                <a:latin typeface="微软雅黑"/>
                <a:cs typeface="微软雅黑"/>
              </a:rPr>
              <a:t>无线回程方案可以避免大量布线的成本和麻烦，降低网络建设的成本。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灵活扩展网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络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ts val="27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无线回程方案可以快速、灵活地扩展网络覆盖范围，满足不断增长的网络需求。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提高网络可靠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性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35"/>
              </a:spcBef>
            </a:pPr>
            <a:r>
              <a:rPr sz="1500" spc="-5">
                <a:latin typeface="微软雅黑"/>
                <a:cs typeface="微软雅黑"/>
              </a:rPr>
              <a:t>无线回程方案可以提供备用通信链路，提高网络的可靠性和稳定性。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无线回程的重要性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482091" y="4861534"/>
            <a:ext cx="810260" cy="810260"/>
            <a:chOff x="4482091" y="4861534"/>
            <a:chExt cx="810260" cy="810260"/>
          </a:xfrm>
        </p:grpSpPr>
        <p:sp>
          <p:nvSpPr>
            <p:cNvPr id="3" name="object 3"/>
            <p:cNvSpPr/>
            <p:nvPr/>
          </p:nvSpPr>
          <p:spPr>
            <a:xfrm>
              <a:off x="4482091" y="4861534"/>
              <a:ext cx="810260" cy="810260"/>
            </a:xfrm>
            <a:custGeom>
              <a:rect l="l" t="t" r="r" b="b"/>
              <a:pathLst>
                <a:path w="810260" h="810260">
                  <a:moveTo>
                    <a:pt x="810236" y="405118"/>
                  </a:moveTo>
                  <a:lnTo>
                    <a:pt x="0" y="405118"/>
                  </a:lnTo>
                  <a:lnTo>
                    <a:pt x="2726" y="357872"/>
                  </a:lnTo>
                  <a:lnTo>
                    <a:pt x="10700" y="312227"/>
                  </a:lnTo>
                  <a:lnTo>
                    <a:pt x="23619" y="268488"/>
                  </a:lnTo>
                  <a:lnTo>
                    <a:pt x="41178" y="226957"/>
                  </a:lnTo>
                  <a:lnTo>
                    <a:pt x="63073" y="187938"/>
                  </a:lnTo>
                  <a:lnTo>
                    <a:pt x="89001" y="151736"/>
                  </a:lnTo>
                  <a:lnTo>
                    <a:pt x="118658" y="118655"/>
                  </a:lnTo>
                  <a:lnTo>
                    <a:pt x="151739" y="88999"/>
                  </a:lnTo>
                  <a:lnTo>
                    <a:pt x="187941" y="63071"/>
                  </a:lnTo>
                  <a:lnTo>
                    <a:pt x="226960" y="41176"/>
                  </a:lnTo>
                  <a:lnTo>
                    <a:pt x="268491" y="23617"/>
                  </a:lnTo>
                  <a:lnTo>
                    <a:pt x="312232" y="10699"/>
                  </a:lnTo>
                  <a:lnTo>
                    <a:pt x="357882" y="2725"/>
                  </a:lnTo>
                  <a:lnTo>
                    <a:pt x="405118" y="0"/>
                  </a:lnTo>
                  <a:lnTo>
                    <a:pt x="452365" y="2725"/>
                  </a:lnTo>
                  <a:lnTo>
                    <a:pt x="498009" y="10699"/>
                  </a:lnTo>
                  <a:lnTo>
                    <a:pt x="541749" y="23618"/>
                  </a:lnTo>
                  <a:lnTo>
                    <a:pt x="583279" y="41177"/>
                  </a:lnTo>
                  <a:lnTo>
                    <a:pt x="622297" y="63072"/>
                  </a:lnTo>
                  <a:lnTo>
                    <a:pt x="658499" y="89000"/>
                  </a:lnTo>
                  <a:lnTo>
                    <a:pt x="691580" y="118657"/>
                  </a:lnTo>
                  <a:lnTo>
                    <a:pt x="721236" y="151738"/>
                  </a:lnTo>
                  <a:lnTo>
                    <a:pt x="747164" y="187939"/>
                  </a:lnTo>
                  <a:lnTo>
                    <a:pt x="769059" y="226958"/>
                  </a:lnTo>
                  <a:lnTo>
                    <a:pt x="786618" y="268489"/>
                  </a:lnTo>
                  <a:lnTo>
                    <a:pt x="799536" y="312228"/>
                  </a:lnTo>
                  <a:lnTo>
                    <a:pt x="807510" y="357873"/>
                  </a:lnTo>
                  <a:lnTo>
                    <a:pt x="810236" y="405118"/>
                  </a:lnTo>
                  <a:close/>
                </a:path>
                <a:path w="810260" h="810260">
                  <a:moveTo>
                    <a:pt x="405118" y="810236"/>
                  </a:moveTo>
                  <a:lnTo>
                    <a:pt x="357872" y="807510"/>
                  </a:lnTo>
                  <a:lnTo>
                    <a:pt x="312228" y="799536"/>
                  </a:lnTo>
                  <a:lnTo>
                    <a:pt x="268488" y="786618"/>
                  </a:lnTo>
                  <a:lnTo>
                    <a:pt x="226957" y="769059"/>
                  </a:lnTo>
                  <a:lnTo>
                    <a:pt x="187939" y="747164"/>
                  </a:lnTo>
                  <a:lnTo>
                    <a:pt x="151737" y="721236"/>
                  </a:lnTo>
                  <a:lnTo>
                    <a:pt x="118656" y="691579"/>
                  </a:lnTo>
                  <a:lnTo>
                    <a:pt x="88999" y="658498"/>
                  </a:lnTo>
                  <a:lnTo>
                    <a:pt x="63072" y="622297"/>
                  </a:lnTo>
                  <a:lnTo>
                    <a:pt x="41176" y="583278"/>
                  </a:lnTo>
                  <a:lnTo>
                    <a:pt x="23617" y="541747"/>
                  </a:lnTo>
                  <a:lnTo>
                    <a:pt x="10699" y="498007"/>
                  </a:lnTo>
                  <a:lnTo>
                    <a:pt x="2725" y="452363"/>
                  </a:lnTo>
                  <a:lnTo>
                    <a:pt x="0" y="405118"/>
                  </a:lnTo>
                  <a:lnTo>
                    <a:pt x="810236" y="405118"/>
                  </a:lnTo>
                  <a:lnTo>
                    <a:pt x="807510" y="452363"/>
                  </a:lnTo>
                  <a:lnTo>
                    <a:pt x="799536" y="498008"/>
                  </a:lnTo>
                  <a:lnTo>
                    <a:pt x="786618" y="541747"/>
                  </a:lnTo>
                  <a:lnTo>
                    <a:pt x="769059" y="583278"/>
                  </a:lnTo>
                  <a:lnTo>
                    <a:pt x="747163" y="622297"/>
                  </a:lnTo>
                  <a:lnTo>
                    <a:pt x="721236" y="658498"/>
                  </a:lnTo>
                  <a:lnTo>
                    <a:pt x="691579" y="691579"/>
                  </a:lnTo>
                  <a:lnTo>
                    <a:pt x="658498" y="721236"/>
                  </a:lnTo>
                  <a:lnTo>
                    <a:pt x="622296" y="747164"/>
                  </a:lnTo>
                  <a:lnTo>
                    <a:pt x="583278" y="769059"/>
                  </a:lnTo>
                  <a:lnTo>
                    <a:pt x="541747" y="786618"/>
                  </a:lnTo>
                  <a:lnTo>
                    <a:pt x="498007" y="799536"/>
                  </a:lnTo>
                  <a:lnTo>
                    <a:pt x="452363" y="807510"/>
                  </a:lnTo>
                  <a:lnTo>
                    <a:pt x="405118" y="810236"/>
                  </a:lnTo>
                  <a:close/>
                </a:path>
              </a:pathLst>
            </a:custGeom>
            <a:solidFill>
              <a:srgbClr val="FF784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73181" y="5051049"/>
              <a:ext cx="428625" cy="431800"/>
            </a:xfrm>
            <a:custGeom>
              <a:rect l="l" t="t" r="r" b="b"/>
              <a:pathLst>
                <a:path w="428625" h="431800">
                  <a:moveTo>
                    <a:pt x="213163" y="431208"/>
                  </a:moveTo>
                  <a:lnTo>
                    <a:pt x="165464" y="424708"/>
                  </a:lnTo>
                  <a:lnTo>
                    <a:pt x="124781" y="410409"/>
                  </a:lnTo>
                  <a:lnTo>
                    <a:pt x="96455" y="396109"/>
                  </a:lnTo>
                  <a:lnTo>
                    <a:pt x="85826" y="389609"/>
                  </a:lnTo>
                  <a:lnTo>
                    <a:pt x="95060" y="379597"/>
                  </a:lnTo>
                  <a:lnTo>
                    <a:pt x="115375" y="348410"/>
                  </a:lnTo>
                  <a:lnTo>
                    <a:pt x="135690" y="294321"/>
                  </a:lnTo>
                  <a:lnTo>
                    <a:pt x="144924" y="215603"/>
                  </a:lnTo>
                  <a:lnTo>
                    <a:pt x="135749" y="134975"/>
                  </a:lnTo>
                  <a:lnTo>
                    <a:pt x="115565" y="81005"/>
                  </a:lnTo>
                  <a:lnTo>
                    <a:pt x="95381" y="50767"/>
                  </a:lnTo>
                  <a:lnTo>
                    <a:pt x="86206" y="41338"/>
                  </a:lnTo>
                  <a:lnTo>
                    <a:pt x="95404" y="34849"/>
                  </a:lnTo>
                  <a:lnTo>
                    <a:pt x="121222" y="20651"/>
                  </a:lnTo>
                  <a:lnTo>
                    <a:pt x="161295" y="6453"/>
                  </a:lnTo>
                  <a:lnTo>
                    <a:pt x="213163" y="0"/>
                  </a:lnTo>
                  <a:lnTo>
                    <a:pt x="265087" y="6459"/>
                  </a:lnTo>
                  <a:lnTo>
                    <a:pt x="305175" y="20669"/>
                  </a:lnTo>
                  <a:lnTo>
                    <a:pt x="331001" y="34879"/>
                  </a:lnTo>
                  <a:lnTo>
                    <a:pt x="340102" y="41303"/>
                  </a:lnTo>
                  <a:lnTo>
                    <a:pt x="331089" y="52844"/>
                  </a:lnTo>
                  <a:lnTo>
                    <a:pt x="311262" y="86602"/>
                  </a:lnTo>
                  <a:lnTo>
                    <a:pt x="291434" y="141287"/>
                  </a:lnTo>
                  <a:lnTo>
                    <a:pt x="282422" y="215603"/>
                  </a:lnTo>
                  <a:lnTo>
                    <a:pt x="291442" y="293509"/>
                  </a:lnTo>
                  <a:lnTo>
                    <a:pt x="311287" y="347770"/>
                  </a:lnTo>
                  <a:lnTo>
                    <a:pt x="331133" y="379505"/>
                  </a:lnTo>
                  <a:lnTo>
                    <a:pt x="340153" y="389835"/>
                  </a:lnTo>
                  <a:lnTo>
                    <a:pt x="329797" y="396299"/>
                  </a:lnTo>
                  <a:lnTo>
                    <a:pt x="301955" y="410521"/>
                  </a:lnTo>
                  <a:lnTo>
                    <a:pt x="261465" y="424743"/>
                  </a:lnTo>
                  <a:lnTo>
                    <a:pt x="213163" y="431208"/>
                  </a:lnTo>
                  <a:close/>
                </a:path>
                <a:path w="428625" h="431800">
                  <a:moveTo>
                    <a:pt x="72514" y="375415"/>
                  </a:moveTo>
                  <a:lnTo>
                    <a:pt x="61181" y="367411"/>
                  </a:lnTo>
                  <a:lnTo>
                    <a:pt x="36253" y="340814"/>
                  </a:lnTo>
                  <a:lnTo>
                    <a:pt x="11329" y="291746"/>
                  </a:lnTo>
                  <a:lnTo>
                    <a:pt x="0" y="216330"/>
                  </a:lnTo>
                  <a:lnTo>
                    <a:pt x="11205" y="140197"/>
                  </a:lnTo>
                  <a:lnTo>
                    <a:pt x="35859" y="89584"/>
                  </a:lnTo>
                  <a:lnTo>
                    <a:pt x="60512" y="61448"/>
                  </a:lnTo>
                  <a:lnTo>
                    <a:pt x="71718" y="52746"/>
                  </a:lnTo>
                  <a:lnTo>
                    <a:pt x="80100" y="61448"/>
                  </a:lnTo>
                  <a:lnTo>
                    <a:pt x="98540" y="89584"/>
                  </a:lnTo>
                  <a:lnTo>
                    <a:pt x="116981" y="140197"/>
                  </a:lnTo>
                  <a:lnTo>
                    <a:pt x="125363" y="216330"/>
                  </a:lnTo>
                  <a:lnTo>
                    <a:pt x="117103" y="291753"/>
                  </a:lnTo>
                  <a:lnTo>
                    <a:pt x="98934" y="340820"/>
                  </a:lnTo>
                  <a:lnTo>
                    <a:pt x="80769" y="367413"/>
                  </a:lnTo>
                  <a:lnTo>
                    <a:pt x="72514" y="375415"/>
                  </a:lnTo>
                  <a:close/>
                </a:path>
                <a:path w="428625" h="431800">
                  <a:moveTo>
                    <a:pt x="353794" y="375415"/>
                  </a:moveTo>
                  <a:lnTo>
                    <a:pt x="345540" y="367411"/>
                  </a:lnTo>
                  <a:lnTo>
                    <a:pt x="327384" y="340814"/>
                  </a:lnTo>
                  <a:lnTo>
                    <a:pt x="309231" y="291746"/>
                  </a:lnTo>
                  <a:lnTo>
                    <a:pt x="300979" y="216330"/>
                  </a:lnTo>
                  <a:lnTo>
                    <a:pt x="309359" y="140703"/>
                  </a:lnTo>
                  <a:lnTo>
                    <a:pt x="327794" y="91203"/>
                  </a:lnTo>
                  <a:lnTo>
                    <a:pt x="346229" y="64179"/>
                  </a:lnTo>
                  <a:lnTo>
                    <a:pt x="354608" y="55982"/>
                  </a:lnTo>
                  <a:lnTo>
                    <a:pt x="366082" y="64179"/>
                  </a:lnTo>
                  <a:lnTo>
                    <a:pt x="391324" y="91203"/>
                  </a:lnTo>
                  <a:lnTo>
                    <a:pt x="416566" y="140703"/>
                  </a:lnTo>
                  <a:lnTo>
                    <a:pt x="428040" y="216330"/>
                  </a:lnTo>
                  <a:lnTo>
                    <a:pt x="416436" y="291753"/>
                  </a:lnTo>
                  <a:lnTo>
                    <a:pt x="390911" y="340820"/>
                  </a:lnTo>
                  <a:lnTo>
                    <a:pt x="365392" y="367413"/>
                  </a:lnTo>
                  <a:lnTo>
                    <a:pt x="353794" y="3754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早期无线回程技</a:t>
            </a:r>
            <a:r>
              <a:rPr spc="-50"/>
              <a:t>术</a:t>
            </a: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早期的无线回程技术包括无线电、微波等，这些技术传输速率较低，容量较小，已经逐渐被淘汰。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/>
              <a:t>2G/3G/4G蜂窝网</a:t>
            </a:r>
            <a:r>
              <a:rPr spc="-50"/>
              <a:t>络</a:t>
            </a:r>
          </a:p>
          <a:p>
            <a:pPr marL="12700" marR="224790">
              <a:lnSpc>
                <a:spcPct val="120000"/>
              </a:lnSpc>
              <a:spcBef>
                <a:spcPts val="1210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随着移动通信技术的发展，</a:t>
            </a:r>
            <a:r>
              <a:rPr sz="1500" b="0" spc="-10">
                <a:solidFill>
                  <a:srgbClr val="000000"/>
                </a:solidFill>
                <a:latin typeface="微软雅黑"/>
                <a:cs typeface="微软雅黑"/>
              </a:rPr>
              <a:t>2G/3G/4G</a:t>
            </a: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蜂窝网络成为无线回程的主要技术之一，广泛应用于移动通信、物联网等领域。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/>
              <a:t>5G和未来通信技</a:t>
            </a:r>
            <a:r>
              <a:rPr spc="-50"/>
              <a:t>术</a:t>
            </a:r>
          </a:p>
          <a:p>
            <a:pPr marL="12700" marR="322580">
              <a:lnSpc>
                <a:spcPct val="120000"/>
              </a:lnSpc>
              <a:spcBef>
                <a:spcPts val="1210"/>
              </a:spcBef>
            </a:pPr>
            <a:r>
              <a:rPr sz="1500" b="0">
                <a:solidFill>
                  <a:srgbClr val="000000"/>
                </a:solidFill>
                <a:latin typeface="微软雅黑"/>
                <a:cs typeface="微软雅黑"/>
              </a:rPr>
              <a:t>随着</a:t>
            </a:r>
            <a:r>
              <a:rPr sz="1500" b="0" spc="-10">
                <a:solidFill>
                  <a:srgbClr val="000000"/>
                </a:solidFill>
                <a:latin typeface="微软雅黑"/>
                <a:cs typeface="微软雅黑"/>
              </a:rPr>
              <a:t>5G</a:t>
            </a: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和未来通信技术的发展，无线回程技术将进一步升级和完善，提供更高的传输速率、更低的延迟和更大的容量。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482092" y="1560134"/>
            <a:ext cx="810260" cy="810260"/>
            <a:chOff x="4482092" y="1560134"/>
            <a:chExt cx="810260" cy="810260"/>
          </a:xfrm>
        </p:grpSpPr>
        <p:sp>
          <p:nvSpPr>
            <p:cNvPr id="7" name="object 7"/>
            <p:cNvSpPr/>
            <p:nvPr/>
          </p:nvSpPr>
          <p:spPr>
            <a:xfrm>
              <a:off x="4482092" y="1560134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810236"/>
                  </a:moveTo>
                  <a:lnTo>
                    <a:pt x="357871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4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8"/>
                  </a:lnTo>
                  <a:lnTo>
                    <a:pt x="41176" y="226957"/>
                  </a:lnTo>
                  <a:lnTo>
                    <a:pt x="63072" y="187938"/>
                  </a:lnTo>
                  <a:lnTo>
                    <a:pt x="89000" y="151737"/>
                  </a:lnTo>
                  <a:lnTo>
                    <a:pt x="118656" y="118655"/>
                  </a:lnTo>
                  <a:lnTo>
                    <a:pt x="151737" y="88999"/>
                  </a:lnTo>
                  <a:lnTo>
                    <a:pt x="187939" y="63071"/>
                  </a:lnTo>
                  <a:lnTo>
                    <a:pt x="226957" y="41176"/>
                  </a:lnTo>
                  <a:lnTo>
                    <a:pt x="268488" y="23617"/>
                  </a:lnTo>
                  <a:lnTo>
                    <a:pt x="312228" y="10699"/>
                  </a:lnTo>
                  <a:lnTo>
                    <a:pt x="357872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6" y="10699"/>
                  </a:lnTo>
                  <a:lnTo>
                    <a:pt x="541746" y="23617"/>
                  </a:lnTo>
                  <a:lnTo>
                    <a:pt x="583277" y="41176"/>
                  </a:lnTo>
                  <a:lnTo>
                    <a:pt x="622296" y="63072"/>
                  </a:lnTo>
                  <a:lnTo>
                    <a:pt x="658497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8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6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696603" y="1793308"/>
              <a:ext cx="345440" cy="344805"/>
            </a:xfrm>
            <a:custGeom>
              <a:rect l="l" t="t" r="r" b="b"/>
              <a:pathLst>
                <a:path w="345439" h="344805">
                  <a:moveTo>
                    <a:pt x="30526" y="176678"/>
                  </a:moveTo>
                  <a:lnTo>
                    <a:pt x="18221" y="161290"/>
                  </a:lnTo>
                  <a:lnTo>
                    <a:pt x="8565" y="143463"/>
                  </a:lnTo>
                  <a:lnTo>
                    <a:pt x="2258" y="123901"/>
                  </a:lnTo>
                  <a:lnTo>
                    <a:pt x="0" y="103304"/>
                  </a:lnTo>
                  <a:lnTo>
                    <a:pt x="8099" y="63095"/>
                  </a:lnTo>
                  <a:lnTo>
                    <a:pt x="30185" y="30259"/>
                  </a:lnTo>
                  <a:lnTo>
                    <a:pt x="62941" y="8118"/>
                  </a:lnTo>
                  <a:lnTo>
                    <a:pt x="103051" y="0"/>
                  </a:lnTo>
                  <a:lnTo>
                    <a:pt x="123780" y="2229"/>
                  </a:lnTo>
                  <a:lnTo>
                    <a:pt x="143326" y="8511"/>
                  </a:lnTo>
                  <a:lnTo>
                    <a:pt x="161081" y="18231"/>
                  </a:lnTo>
                  <a:lnTo>
                    <a:pt x="176439" y="30778"/>
                  </a:lnTo>
                  <a:lnTo>
                    <a:pt x="30526" y="176678"/>
                  </a:lnTo>
                  <a:close/>
                </a:path>
                <a:path w="345439" h="344805">
                  <a:moveTo>
                    <a:pt x="111671" y="206006"/>
                  </a:moveTo>
                  <a:lnTo>
                    <a:pt x="91240" y="205258"/>
                  </a:lnTo>
                  <a:lnTo>
                    <a:pt x="71227" y="200479"/>
                  </a:lnTo>
                  <a:lnTo>
                    <a:pt x="52387" y="191776"/>
                  </a:lnTo>
                  <a:lnTo>
                    <a:pt x="74533" y="170521"/>
                  </a:lnTo>
                  <a:lnTo>
                    <a:pt x="122267" y="122873"/>
                  </a:lnTo>
                  <a:lnTo>
                    <a:pt x="169756" y="74978"/>
                  </a:lnTo>
                  <a:lnTo>
                    <a:pt x="191168" y="52982"/>
                  </a:lnTo>
                  <a:lnTo>
                    <a:pt x="199897" y="72062"/>
                  </a:lnTo>
                  <a:lnTo>
                    <a:pt x="204458" y="92234"/>
                  </a:lnTo>
                  <a:lnTo>
                    <a:pt x="204850" y="112815"/>
                  </a:lnTo>
                  <a:lnTo>
                    <a:pt x="201074" y="133120"/>
                  </a:lnTo>
                  <a:lnTo>
                    <a:pt x="189983" y="143842"/>
                  </a:lnTo>
                  <a:lnTo>
                    <a:pt x="166139" y="167579"/>
                  </a:lnTo>
                  <a:lnTo>
                    <a:pt x="142436" y="191462"/>
                  </a:lnTo>
                  <a:lnTo>
                    <a:pt x="131765" y="202618"/>
                  </a:lnTo>
                  <a:lnTo>
                    <a:pt x="111671" y="206006"/>
                  </a:lnTo>
                  <a:close/>
                </a:path>
                <a:path w="345439" h="344805">
                  <a:moveTo>
                    <a:pt x="288173" y="323897"/>
                  </a:moveTo>
                  <a:lnTo>
                    <a:pt x="275457" y="322776"/>
                  </a:lnTo>
                  <a:lnTo>
                    <a:pt x="266202" y="318297"/>
                  </a:lnTo>
                  <a:lnTo>
                    <a:pt x="148649" y="220908"/>
                  </a:lnTo>
                  <a:lnTo>
                    <a:pt x="220301" y="149257"/>
                  </a:lnTo>
                  <a:lnTo>
                    <a:pt x="317146" y="267367"/>
                  </a:lnTo>
                  <a:lnTo>
                    <a:pt x="321474" y="276770"/>
                  </a:lnTo>
                  <a:lnTo>
                    <a:pt x="322809" y="289269"/>
                  </a:lnTo>
                  <a:lnTo>
                    <a:pt x="322569" y="300193"/>
                  </a:lnTo>
                  <a:lnTo>
                    <a:pt x="322174" y="304872"/>
                  </a:lnTo>
                  <a:lnTo>
                    <a:pt x="340084" y="322781"/>
                  </a:lnTo>
                  <a:lnTo>
                    <a:pt x="304264" y="322781"/>
                  </a:lnTo>
                  <a:lnTo>
                    <a:pt x="299420" y="323340"/>
                  </a:lnTo>
                  <a:lnTo>
                    <a:pt x="288173" y="323897"/>
                  </a:lnTo>
                  <a:close/>
                </a:path>
                <a:path w="345439" h="344805">
                  <a:moveTo>
                    <a:pt x="328329" y="344618"/>
                  </a:moveTo>
                  <a:lnTo>
                    <a:pt x="304264" y="322781"/>
                  </a:lnTo>
                  <a:lnTo>
                    <a:pt x="340084" y="322781"/>
                  </a:lnTo>
                  <a:lnTo>
                    <a:pt x="345125" y="327823"/>
                  </a:lnTo>
                  <a:lnTo>
                    <a:pt x="328329" y="34461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482092" y="3221071"/>
            <a:ext cx="810260" cy="810260"/>
            <a:chOff x="4482092" y="3221071"/>
            <a:chExt cx="810260" cy="810260"/>
          </a:xfrm>
        </p:grpSpPr>
        <p:sp>
          <p:nvSpPr>
            <p:cNvPr id="10" name="object 10"/>
            <p:cNvSpPr/>
            <p:nvPr/>
          </p:nvSpPr>
          <p:spPr>
            <a:xfrm>
              <a:off x="4482092" y="3221071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0"/>
                  </a:moveTo>
                  <a:close/>
                </a:path>
                <a:path w="810260" h="810260">
                  <a:moveTo>
                    <a:pt x="405117" y="810236"/>
                  </a:moveTo>
                  <a:lnTo>
                    <a:pt x="357872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3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7"/>
                  </a:lnTo>
                  <a:lnTo>
                    <a:pt x="41177" y="226956"/>
                  </a:lnTo>
                  <a:lnTo>
                    <a:pt x="63072" y="187938"/>
                  </a:lnTo>
                  <a:lnTo>
                    <a:pt x="89000" y="151736"/>
                  </a:lnTo>
                  <a:lnTo>
                    <a:pt x="118656" y="118655"/>
                  </a:lnTo>
                  <a:lnTo>
                    <a:pt x="151738" y="88999"/>
                  </a:lnTo>
                  <a:lnTo>
                    <a:pt x="187939" y="63071"/>
                  </a:lnTo>
                  <a:lnTo>
                    <a:pt x="226958" y="41176"/>
                  </a:lnTo>
                  <a:lnTo>
                    <a:pt x="268489" y="23617"/>
                  </a:lnTo>
                  <a:lnTo>
                    <a:pt x="312229" y="10699"/>
                  </a:lnTo>
                  <a:lnTo>
                    <a:pt x="357874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7" y="10699"/>
                  </a:lnTo>
                  <a:lnTo>
                    <a:pt x="541747" y="23617"/>
                  </a:lnTo>
                  <a:lnTo>
                    <a:pt x="583278" y="41176"/>
                  </a:lnTo>
                  <a:lnTo>
                    <a:pt x="622296" y="63072"/>
                  </a:lnTo>
                  <a:lnTo>
                    <a:pt x="658498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7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7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763536" y="3406733"/>
              <a:ext cx="276225" cy="424815"/>
            </a:xfrm>
            <a:custGeom>
              <a:rect l="l" t="t" r="r" b="b"/>
              <a:pathLst>
                <a:path w="276225" h="424814">
                  <a:moveTo>
                    <a:pt x="169711" y="84848"/>
                  </a:moveTo>
                  <a:lnTo>
                    <a:pt x="153199" y="81514"/>
                  </a:lnTo>
                  <a:lnTo>
                    <a:pt x="139714" y="72421"/>
                  </a:lnTo>
                  <a:lnTo>
                    <a:pt x="130621" y="58936"/>
                  </a:lnTo>
                  <a:lnTo>
                    <a:pt x="127287" y="42424"/>
                  </a:lnTo>
                  <a:lnTo>
                    <a:pt x="130621" y="25912"/>
                  </a:lnTo>
                  <a:lnTo>
                    <a:pt x="139714" y="12427"/>
                  </a:lnTo>
                  <a:lnTo>
                    <a:pt x="153199" y="3334"/>
                  </a:lnTo>
                  <a:lnTo>
                    <a:pt x="169711" y="0"/>
                  </a:lnTo>
                  <a:lnTo>
                    <a:pt x="186223" y="3334"/>
                  </a:lnTo>
                  <a:lnTo>
                    <a:pt x="199708" y="12427"/>
                  </a:lnTo>
                  <a:lnTo>
                    <a:pt x="208801" y="25912"/>
                  </a:lnTo>
                  <a:lnTo>
                    <a:pt x="212135" y="42424"/>
                  </a:lnTo>
                  <a:lnTo>
                    <a:pt x="208801" y="58936"/>
                  </a:lnTo>
                  <a:lnTo>
                    <a:pt x="199708" y="72421"/>
                  </a:lnTo>
                  <a:lnTo>
                    <a:pt x="186223" y="81514"/>
                  </a:lnTo>
                  <a:lnTo>
                    <a:pt x="169711" y="84848"/>
                  </a:lnTo>
                  <a:close/>
                </a:path>
                <a:path w="276225" h="424814">
                  <a:moveTo>
                    <a:pt x="42424" y="233348"/>
                  </a:moveTo>
                  <a:lnTo>
                    <a:pt x="0" y="233348"/>
                  </a:lnTo>
                  <a:lnTo>
                    <a:pt x="0" y="127287"/>
                  </a:lnTo>
                  <a:lnTo>
                    <a:pt x="87819" y="74679"/>
                  </a:lnTo>
                  <a:lnTo>
                    <a:pt x="92817" y="71936"/>
                  </a:lnTo>
                  <a:lnTo>
                    <a:pt x="98770" y="70318"/>
                  </a:lnTo>
                  <a:lnTo>
                    <a:pt x="112040" y="70318"/>
                  </a:lnTo>
                  <a:lnTo>
                    <a:pt x="152264" y="94434"/>
                  </a:lnTo>
                  <a:lnTo>
                    <a:pt x="181590" y="123880"/>
                  </a:lnTo>
                  <a:lnTo>
                    <a:pt x="183861" y="127287"/>
                  </a:lnTo>
                  <a:lnTo>
                    <a:pt x="84849" y="127287"/>
                  </a:lnTo>
                  <a:lnTo>
                    <a:pt x="42452" y="148485"/>
                  </a:lnTo>
                  <a:lnTo>
                    <a:pt x="42424" y="233348"/>
                  </a:lnTo>
                  <a:close/>
                </a:path>
                <a:path w="276225" h="424814">
                  <a:moveTo>
                    <a:pt x="87634" y="74772"/>
                  </a:moveTo>
                  <a:lnTo>
                    <a:pt x="87804" y="74679"/>
                  </a:lnTo>
                  <a:lnTo>
                    <a:pt x="87634" y="74772"/>
                  </a:lnTo>
                  <a:close/>
                </a:path>
                <a:path w="276225" h="424814">
                  <a:moveTo>
                    <a:pt x="63636" y="424258"/>
                  </a:moveTo>
                  <a:lnTo>
                    <a:pt x="21212" y="424258"/>
                  </a:lnTo>
                  <a:lnTo>
                    <a:pt x="84849" y="127287"/>
                  </a:lnTo>
                  <a:lnTo>
                    <a:pt x="183861" y="127287"/>
                  </a:lnTo>
                  <a:lnTo>
                    <a:pt x="197994" y="148485"/>
                  </a:lnTo>
                  <a:lnTo>
                    <a:pt x="148499" y="148485"/>
                  </a:lnTo>
                  <a:lnTo>
                    <a:pt x="133636" y="197287"/>
                  </a:lnTo>
                  <a:lnTo>
                    <a:pt x="190910" y="254560"/>
                  </a:lnTo>
                  <a:lnTo>
                    <a:pt x="190910" y="261984"/>
                  </a:lnTo>
                  <a:lnTo>
                    <a:pt x="113485" y="261984"/>
                  </a:lnTo>
                  <a:lnTo>
                    <a:pt x="63636" y="424258"/>
                  </a:lnTo>
                  <a:close/>
                </a:path>
                <a:path w="276225" h="424814">
                  <a:moveTo>
                    <a:pt x="275772" y="212121"/>
                  </a:moveTo>
                  <a:lnTo>
                    <a:pt x="212347" y="212121"/>
                  </a:lnTo>
                  <a:lnTo>
                    <a:pt x="203057" y="210739"/>
                  </a:lnTo>
                  <a:lnTo>
                    <a:pt x="193707" y="206951"/>
                  </a:lnTo>
                  <a:lnTo>
                    <a:pt x="185352" y="201293"/>
                  </a:lnTo>
                  <a:lnTo>
                    <a:pt x="179045" y="194303"/>
                  </a:lnTo>
                  <a:lnTo>
                    <a:pt x="148499" y="148485"/>
                  </a:lnTo>
                  <a:lnTo>
                    <a:pt x="197994" y="148485"/>
                  </a:lnTo>
                  <a:lnTo>
                    <a:pt x="212135" y="169697"/>
                  </a:lnTo>
                  <a:lnTo>
                    <a:pt x="275772" y="169697"/>
                  </a:lnTo>
                  <a:lnTo>
                    <a:pt x="275772" y="212121"/>
                  </a:lnTo>
                  <a:close/>
                </a:path>
                <a:path w="276225" h="424814">
                  <a:moveTo>
                    <a:pt x="190910" y="424258"/>
                  </a:moveTo>
                  <a:lnTo>
                    <a:pt x="148485" y="424258"/>
                  </a:lnTo>
                  <a:lnTo>
                    <a:pt x="148485" y="296984"/>
                  </a:lnTo>
                  <a:lnTo>
                    <a:pt x="113485" y="261984"/>
                  </a:lnTo>
                  <a:lnTo>
                    <a:pt x="190910" y="261984"/>
                  </a:lnTo>
                  <a:lnTo>
                    <a:pt x="190910" y="42425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932439" y="2491844"/>
            <a:ext cx="2724785" cy="2423795"/>
            <a:chOff x="932439" y="2491844"/>
            <a:chExt cx="2724785" cy="2423795"/>
          </a:xfrm>
        </p:grpSpPr>
        <p:sp>
          <p:nvSpPr>
            <p:cNvPr id="13" name="object 13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1986430" y="2347183"/>
                  </a:moveTo>
                  <a:lnTo>
                    <a:pt x="662143" y="2347183"/>
                  </a:lnTo>
                  <a:lnTo>
                    <a:pt x="0" y="1173591"/>
                  </a:ln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close/>
                </a:path>
              </a:pathLst>
            </a:custGeom>
            <a:solidFill>
              <a:srgbClr val="FFF5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0" y="1173591"/>
                  </a:move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lnTo>
                    <a:pt x="662143" y="2347183"/>
                  </a:lnTo>
                  <a:lnTo>
                    <a:pt x="0" y="1173591"/>
                  </a:lnTo>
                  <a:close/>
                </a:path>
              </a:pathLst>
            </a:custGeom>
            <a:ln w="76200">
              <a:solidFill>
                <a:srgbClr val="EB554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655515" y="3001353"/>
              <a:ext cx="1278890" cy="1195705"/>
            </a:xfrm>
            <a:custGeom>
              <a:rect l="l" t="t" r="r" b="b"/>
              <a:pathLst>
                <a:path w="1278889" h="1195704">
                  <a:moveTo>
                    <a:pt x="1278621" y="478075"/>
                  </a:moveTo>
                  <a:lnTo>
                    <a:pt x="0" y="478075"/>
                  </a:lnTo>
                  <a:lnTo>
                    <a:pt x="0" y="358557"/>
                  </a:lnTo>
                  <a:lnTo>
                    <a:pt x="639310" y="0"/>
                  </a:lnTo>
                  <a:lnTo>
                    <a:pt x="1278621" y="358557"/>
                  </a:lnTo>
                  <a:lnTo>
                    <a:pt x="1278621" y="478075"/>
                  </a:lnTo>
                  <a:close/>
                </a:path>
                <a:path w="1278889" h="1195704">
                  <a:moveTo>
                    <a:pt x="1150759" y="1075671"/>
                  </a:moveTo>
                  <a:lnTo>
                    <a:pt x="127862" y="1075671"/>
                  </a:lnTo>
                  <a:lnTo>
                    <a:pt x="127862" y="478075"/>
                  </a:lnTo>
                  <a:lnTo>
                    <a:pt x="383586" y="478075"/>
                  </a:lnTo>
                  <a:lnTo>
                    <a:pt x="383586" y="956152"/>
                  </a:lnTo>
                  <a:lnTo>
                    <a:pt x="1150759" y="956152"/>
                  </a:lnTo>
                  <a:lnTo>
                    <a:pt x="1150759" y="1075671"/>
                  </a:lnTo>
                  <a:close/>
                </a:path>
                <a:path w="1278889" h="1195704">
                  <a:moveTo>
                    <a:pt x="767173" y="956152"/>
                  </a:moveTo>
                  <a:lnTo>
                    <a:pt x="511448" y="956152"/>
                  </a:lnTo>
                  <a:lnTo>
                    <a:pt x="511448" y="478075"/>
                  </a:lnTo>
                  <a:lnTo>
                    <a:pt x="767173" y="478075"/>
                  </a:lnTo>
                  <a:lnTo>
                    <a:pt x="767173" y="956152"/>
                  </a:lnTo>
                  <a:close/>
                </a:path>
                <a:path w="1278889" h="1195704">
                  <a:moveTo>
                    <a:pt x="1150759" y="956152"/>
                  </a:moveTo>
                  <a:lnTo>
                    <a:pt x="895035" y="956152"/>
                  </a:lnTo>
                  <a:lnTo>
                    <a:pt x="895035" y="478075"/>
                  </a:lnTo>
                  <a:lnTo>
                    <a:pt x="1150759" y="478075"/>
                  </a:lnTo>
                  <a:lnTo>
                    <a:pt x="1150759" y="956152"/>
                  </a:lnTo>
                  <a:close/>
                </a:path>
                <a:path w="1278889" h="1195704">
                  <a:moveTo>
                    <a:pt x="1278621" y="1195189"/>
                  </a:moveTo>
                  <a:lnTo>
                    <a:pt x="0" y="1195189"/>
                  </a:lnTo>
                  <a:lnTo>
                    <a:pt x="0" y="1075671"/>
                  </a:lnTo>
                  <a:lnTo>
                    <a:pt x="1278621" y="1075671"/>
                  </a:lnTo>
                  <a:lnTo>
                    <a:pt x="1278621" y="1195189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无线回程技术的发展历程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35412" y="5305075"/>
            <a:ext cx="432117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-5"/>
              <a:t>无线回程方案的技术原理</a:t>
            </a:r>
            <a:endParaRPr sz="3050"/>
          </a:p>
        </p:txBody>
      </p:sp>
      <p:sp>
        <p:nvSpPr>
          <p:cNvPr id="3" name="object 3"/>
          <p:cNvSpPr txBox="1"/>
          <p:nvPr/>
        </p:nvSpPr>
        <p:spPr>
          <a:xfrm>
            <a:off x="5683880" y="2492057"/>
            <a:ext cx="62420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25">
                <a:solidFill>
                  <a:srgbClr val="EB554D"/>
                </a:solidFill>
                <a:latin typeface="微软雅黑"/>
                <a:cs typeface="微软雅黑"/>
              </a:rPr>
              <a:t>02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461794" y="2110110"/>
            <a:ext cx="4909820" cy="3272790"/>
            <a:chOff x="6461794" y="2110110"/>
            <a:chExt cx="4909820" cy="3272790"/>
          </a:xfrm>
        </p:grpSpPr>
        <p:sp>
          <p:nvSpPr>
            <p:cNvPr id="3" name="object 3"/>
            <p:cNvSpPr/>
            <p:nvPr/>
          </p:nvSpPr>
          <p:spPr>
            <a:xfrm>
              <a:off x="6461785" y="2656319"/>
              <a:ext cx="1626235" cy="1557020"/>
            </a:xfrm>
            <a:custGeom>
              <a:rect l="l" t="t" r="r" b="b"/>
              <a:pathLst>
                <a:path w="1626232" h="1557020">
                  <a:moveTo>
                    <a:pt x="989952" y="774966"/>
                  </a:moveTo>
                  <a:lnTo>
                    <a:pt x="985012" y="731380"/>
                  </a:lnTo>
                  <a:lnTo>
                    <a:pt x="970305" y="690067"/>
                  </a:lnTo>
                  <a:lnTo>
                    <a:pt x="947356" y="654329"/>
                  </a:lnTo>
                  <a:lnTo>
                    <a:pt x="917536" y="625017"/>
                  </a:lnTo>
                  <a:lnTo>
                    <a:pt x="882230" y="602983"/>
                  </a:lnTo>
                  <a:lnTo>
                    <a:pt x="842797" y="589089"/>
                  </a:lnTo>
                  <a:lnTo>
                    <a:pt x="800608" y="584187"/>
                  </a:lnTo>
                  <a:lnTo>
                    <a:pt x="757034" y="589127"/>
                  </a:lnTo>
                  <a:lnTo>
                    <a:pt x="715721" y="603834"/>
                  </a:lnTo>
                  <a:lnTo>
                    <a:pt x="679970" y="626795"/>
                  </a:lnTo>
                  <a:lnTo>
                    <a:pt x="650659" y="656602"/>
                  </a:lnTo>
                  <a:lnTo>
                    <a:pt x="628624" y="691908"/>
                  </a:lnTo>
                  <a:lnTo>
                    <a:pt x="614730" y="731342"/>
                  </a:lnTo>
                  <a:lnTo>
                    <a:pt x="609828" y="773531"/>
                  </a:lnTo>
                  <a:lnTo>
                    <a:pt x="614768" y="817118"/>
                  </a:lnTo>
                  <a:lnTo>
                    <a:pt x="629488" y="858431"/>
                  </a:lnTo>
                  <a:lnTo>
                    <a:pt x="652437" y="894168"/>
                  </a:lnTo>
                  <a:lnTo>
                    <a:pt x="682244" y="923480"/>
                  </a:lnTo>
                  <a:lnTo>
                    <a:pt x="717550" y="945515"/>
                  </a:lnTo>
                  <a:lnTo>
                    <a:pt x="756983" y="959408"/>
                  </a:lnTo>
                  <a:lnTo>
                    <a:pt x="799172" y="964311"/>
                  </a:lnTo>
                  <a:lnTo>
                    <a:pt x="842759" y="959370"/>
                  </a:lnTo>
                  <a:lnTo>
                    <a:pt x="884072" y="944651"/>
                  </a:lnTo>
                  <a:lnTo>
                    <a:pt x="919810" y="921702"/>
                  </a:lnTo>
                  <a:lnTo>
                    <a:pt x="949121" y="891895"/>
                  </a:lnTo>
                  <a:lnTo>
                    <a:pt x="971156" y="856589"/>
                  </a:lnTo>
                  <a:lnTo>
                    <a:pt x="985050" y="817156"/>
                  </a:lnTo>
                  <a:lnTo>
                    <a:pt x="989952" y="774966"/>
                  </a:lnTo>
                  <a:close/>
                </a:path>
                <a:path w="1626232" h="1557020">
                  <a:moveTo>
                    <a:pt x="1625676" y="726325"/>
                  </a:moveTo>
                  <a:lnTo>
                    <a:pt x="1597914" y="586790"/>
                  </a:lnTo>
                  <a:lnTo>
                    <a:pt x="1572882" y="551751"/>
                  </a:lnTo>
                  <a:lnTo>
                    <a:pt x="1552740" y="544042"/>
                  </a:lnTo>
                  <a:lnTo>
                    <a:pt x="1530400" y="544664"/>
                  </a:lnTo>
                  <a:lnTo>
                    <a:pt x="1333030" y="590372"/>
                  </a:lnTo>
                  <a:lnTo>
                    <a:pt x="1331175" y="583869"/>
                  </a:lnTo>
                  <a:lnTo>
                    <a:pt x="1315923" y="544131"/>
                  </a:lnTo>
                  <a:lnTo>
                    <a:pt x="1297927" y="506095"/>
                  </a:lnTo>
                  <a:lnTo>
                    <a:pt x="1277353" y="469874"/>
                  </a:lnTo>
                  <a:lnTo>
                    <a:pt x="1254328" y="435546"/>
                  </a:lnTo>
                  <a:lnTo>
                    <a:pt x="1241755" y="419874"/>
                  </a:lnTo>
                  <a:lnTo>
                    <a:pt x="1370469" y="270002"/>
                  </a:lnTo>
                  <a:lnTo>
                    <a:pt x="1381391" y="250507"/>
                  </a:lnTo>
                  <a:lnTo>
                    <a:pt x="1383893" y="229082"/>
                  </a:lnTo>
                  <a:lnTo>
                    <a:pt x="1378178" y="208280"/>
                  </a:lnTo>
                  <a:lnTo>
                    <a:pt x="1273200" y="112280"/>
                  </a:lnTo>
                  <a:lnTo>
                    <a:pt x="1232281" y="98856"/>
                  </a:lnTo>
                  <a:lnTo>
                    <a:pt x="1221638" y="100698"/>
                  </a:lnTo>
                  <a:lnTo>
                    <a:pt x="1211478" y="104571"/>
                  </a:lnTo>
                  <a:lnTo>
                    <a:pt x="1202105" y="110439"/>
                  </a:lnTo>
                  <a:lnTo>
                    <a:pt x="1193850" y="118300"/>
                  </a:lnTo>
                  <a:lnTo>
                    <a:pt x="1184897" y="128739"/>
                  </a:lnTo>
                  <a:lnTo>
                    <a:pt x="1184897" y="774788"/>
                  </a:lnTo>
                  <a:lnTo>
                    <a:pt x="1181087" y="821448"/>
                  </a:lnTo>
                  <a:lnTo>
                    <a:pt x="1171778" y="866813"/>
                  </a:lnTo>
                  <a:lnTo>
                    <a:pt x="1157236" y="910399"/>
                  </a:lnTo>
                  <a:lnTo>
                    <a:pt x="1137716" y="951814"/>
                  </a:lnTo>
                  <a:lnTo>
                    <a:pt x="1113523" y="990600"/>
                  </a:lnTo>
                  <a:lnTo>
                    <a:pt x="1084897" y="1026325"/>
                  </a:lnTo>
                  <a:lnTo>
                    <a:pt x="1052131" y="1058557"/>
                  </a:lnTo>
                  <a:lnTo>
                    <a:pt x="1015492" y="1086853"/>
                  </a:lnTo>
                  <a:lnTo>
                    <a:pt x="975245" y="1110792"/>
                  </a:lnTo>
                  <a:lnTo>
                    <a:pt x="931659" y="1129919"/>
                  </a:lnTo>
                  <a:lnTo>
                    <a:pt x="885024" y="1143825"/>
                  </a:lnTo>
                  <a:lnTo>
                    <a:pt x="837018" y="1151839"/>
                  </a:lnTo>
                  <a:lnTo>
                    <a:pt x="789470" y="1153807"/>
                  </a:lnTo>
                  <a:lnTo>
                    <a:pt x="742797" y="1149997"/>
                  </a:lnTo>
                  <a:lnTo>
                    <a:pt x="697445" y="1140688"/>
                  </a:lnTo>
                  <a:lnTo>
                    <a:pt x="653846" y="1126134"/>
                  </a:lnTo>
                  <a:lnTo>
                    <a:pt x="612432" y="1106627"/>
                  </a:lnTo>
                  <a:lnTo>
                    <a:pt x="573646" y="1082421"/>
                  </a:lnTo>
                  <a:lnTo>
                    <a:pt x="537921" y="1053807"/>
                  </a:lnTo>
                  <a:lnTo>
                    <a:pt x="505688" y="1021041"/>
                  </a:lnTo>
                  <a:lnTo>
                    <a:pt x="477393" y="984389"/>
                  </a:lnTo>
                  <a:lnTo>
                    <a:pt x="453453" y="944143"/>
                  </a:lnTo>
                  <a:lnTo>
                    <a:pt x="434327" y="900569"/>
                  </a:lnTo>
                  <a:lnTo>
                    <a:pt x="420433" y="853922"/>
                  </a:lnTo>
                  <a:lnTo>
                    <a:pt x="412407" y="805929"/>
                  </a:lnTo>
                  <a:lnTo>
                    <a:pt x="410438" y="758380"/>
                  </a:lnTo>
                  <a:lnTo>
                    <a:pt x="414248" y="711708"/>
                  </a:lnTo>
                  <a:lnTo>
                    <a:pt x="423570" y="666356"/>
                  </a:lnTo>
                  <a:lnTo>
                    <a:pt x="438111" y="622757"/>
                  </a:lnTo>
                  <a:lnTo>
                    <a:pt x="457619" y="581342"/>
                  </a:lnTo>
                  <a:lnTo>
                    <a:pt x="481825" y="542556"/>
                  </a:lnTo>
                  <a:lnTo>
                    <a:pt x="510451" y="506831"/>
                  </a:lnTo>
                  <a:lnTo>
                    <a:pt x="543217" y="474599"/>
                  </a:lnTo>
                  <a:lnTo>
                    <a:pt x="579856" y="446303"/>
                  </a:lnTo>
                  <a:lnTo>
                    <a:pt x="620102" y="422363"/>
                  </a:lnTo>
                  <a:lnTo>
                    <a:pt x="663676" y="403237"/>
                  </a:lnTo>
                  <a:lnTo>
                    <a:pt x="710323" y="389343"/>
                  </a:lnTo>
                  <a:lnTo>
                    <a:pt x="758329" y="381317"/>
                  </a:lnTo>
                  <a:lnTo>
                    <a:pt x="805878" y="379349"/>
                  </a:lnTo>
                  <a:lnTo>
                    <a:pt x="852551" y="383159"/>
                  </a:lnTo>
                  <a:lnTo>
                    <a:pt x="897902" y="392468"/>
                  </a:lnTo>
                  <a:lnTo>
                    <a:pt x="941501" y="407022"/>
                  </a:lnTo>
                  <a:lnTo>
                    <a:pt x="982916" y="426529"/>
                  </a:lnTo>
                  <a:lnTo>
                    <a:pt x="1021689" y="450735"/>
                  </a:lnTo>
                  <a:lnTo>
                    <a:pt x="1057427" y="479348"/>
                  </a:lnTo>
                  <a:lnTo>
                    <a:pt x="1089647" y="512114"/>
                  </a:lnTo>
                  <a:lnTo>
                    <a:pt x="1117955" y="548767"/>
                  </a:lnTo>
                  <a:lnTo>
                    <a:pt x="1141882" y="589013"/>
                  </a:lnTo>
                  <a:lnTo>
                    <a:pt x="1161021" y="632587"/>
                  </a:lnTo>
                  <a:lnTo>
                    <a:pt x="1174915" y="679234"/>
                  </a:lnTo>
                  <a:lnTo>
                    <a:pt x="1182928" y="727227"/>
                  </a:lnTo>
                  <a:lnTo>
                    <a:pt x="1184897" y="774788"/>
                  </a:lnTo>
                  <a:lnTo>
                    <a:pt x="1184897" y="128739"/>
                  </a:lnTo>
                  <a:lnTo>
                    <a:pt x="1176578" y="138417"/>
                  </a:lnTo>
                  <a:lnTo>
                    <a:pt x="1100010" y="227558"/>
                  </a:lnTo>
                  <a:lnTo>
                    <a:pt x="1076629" y="254774"/>
                  </a:lnTo>
                  <a:lnTo>
                    <a:pt x="1063586" y="269963"/>
                  </a:lnTo>
                  <a:lnTo>
                    <a:pt x="1048956" y="261772"/>
                  </a:lnTo>
                  <a:lnTo>
                    <a:pt x="999337" y="239941"/>
                  </a:lnTo>
                  <a:lnTo>
                    <a:pt x="947674" y="222910"/>
                  </a:lnTo>
                  <a:lnTo>
                    <a:pt x="894295" y="210896"/>
                  </a:lnTo>
                  <a:lnTo>
                    <a:pt x="839546" y="204114"/>
                  </a:lnTo>
                  <a:lnTo>
                    <a:pt x="783767" y="202768"/>
                  </a:lnTo>
                  <a:lnTo>
                    <a:pt x="768959" y="203898"/>
                  </a:lnTo>
                  <a:lnTo>
                    <a:pt x="731647" y="42760"/>
                  </a:lnTo>
                  <a:lnTo>
                    <a:pt x="722388" y="22415"/>
                  </a:lnTo>
                  <a:lnTo>
                    <a:pt x="706615" y="7721"/>
                  </a:lnTo>
                  <a:lnTo>
                    <a:pt x="686473" y="0"/>
                  </a:lnTo>
                  <a:lnTo>
                    <a:pt x="664133" y="635"/>
                  </a:lnTo>
                  <a:lnTo>
                    <a:pt x="546938" y="27774"/>
                  </a:lnTo>
                  <a:lnTo>
                    <a:pt x="526605" y="37020"/>
                  </a:lnTo>
                  <a:lnTo>
                    <a:pt x="511898" y="52806"/>
                  </a:lnTo>
                  <a:lnTo>
                    <a:pt x="504190" y="72948"/>
                  </a:lnTo>
                  <a:lnTo>
                    <a:pt x="504812" y="95275"/>
                  </a:lnTo>
                  <a:lnTo>
                    <a:pt x="543801" y="263664"/>
                  </a:lnTo>
                  <a:lnTo>
                    <a:pt x="512838" y="279768"/>
                  </a:lnTo>
                  <a:lnTo>
                    <a:pt x="477862" y="301980"/>
                  </a:lnTo>
                  <a:lnTo>
                    <a:pt x="444855" y="326555"/>
                  </a:lnTo>
                  <a:lnTo>
                    <a:pt x="413893" y="353339"/>
                  </a:lnTo>
                  <a:lnTo>
                    <a:pt x="385051" y="382181"/>
                  </a:lnTo>
                  <a:lnTo>
                    <a:pt x="360629" y="411111"/>
                  </a:lnTo>
                  <a:lnTo>
                    <a:pt x="310883" y="380809"/>
                  </a:lnTo>
                  <a:lnTo>
                    <a:pt x="214503" y="322097"/>
                  </a:lnTo>
                  <a:lnTo>
                    <a:pt x="204228" y="317169"/>
                  </a:lnTo>
                  <a:lnTo>
                    <a:pt x="193497" y="314477"/>
                  </a:lnTo>
                  <a:lnTo>
                    <a:pt x="183045" y="313956"/>
                  </a:lnTo>
                  <a:lnTo>
                    <a:pt x="182638" y="313931"/>
                  </a:lnTo>
                  <a:lnTo>
                    <a:pt x="144056" y="331787"/>
                  </a:lnTo>
                  <a:lnTo>
                    <a:pt x="74599" y="443598"/>
                  </a:lnTo>
                  <a:lnTo>
                    <a:pt x="66979" y="464604"/>
                  </a:lnTo>
                  <a:lnTo>
                    <a:pt x="67970" y="486156"/>
                  </a:lnTo>
                  <a:lnTo>
                    <a:pt x="76974" y="505764"/>
                  </a:lnTo>
                  <a:lnTo>
                    <a:pt x="93370" y="520928"/>
                  </a:lnTo>
                  <a:lnTo>
                    <a:pt x="253568" y="618515"/>
                  </a:lnTo>
                  <a:lnTo>
                    <a:pt x="252310" y="624103"/>
                  </a:lnTo>
                  <a:lnTo>
                    <a:pt x="241985" y="669950"/>
                  </a:lnTo>
                  <a:lnTo>
                    <a:pt x="236397" y="710907"/>
                  </a:lnTo>
                  <a:lnTo>
                    <a:pt x="233832" y="752487"/>
                  </a:lnTo>
                  <a:lnTo>
                    <a:pt x="234391" y="794550"/>
                  </a:lnTo>
                  <a:lnTo>
                    <a:pt x="238163" y="836955"/>
                  </a:lnTo>
                  <a:lnTo>
                    <a:pt x="239356" y="843610"/>
                  </a:lnTo>
                  <a:lnTo>
                    <a:pt x="42760" y="889127"/>
                  </a:lnTo>
                  <a:lnTo>
                    <a:pt x="22415" y="898385"/>
                  </a:lnTo>
                  <a:lnTo>
                    <a:pt x="7721" y="914158"/>
                  </a:lnTo>
                  <a:lnTo>
                    <a:pt x="0" y="934300"/>
                  </a:lnTo>
                  <a:lnTo>
                    <a:pt x="635" y="956640"/>
                  </a:lnTo>
                  <a:lnTo>
                    <a:pt x="27774" y="1073835"/>
                  </a:lnTo>
                  <a:lnTo>
                    <a:pt x="37020" y="1094168"/>
                  </a:lnTo>
                  <a:lnTo>
                    <a:pt x="52806" y="1108875"/>
                  </a:lnTo>
                  <a:lnTo>
                    <a:pt x="72948" y="1116584"/>
                  </a:lnTo>
                  <a:lnTo>
                    <a:pt x="95275" y="1115949"/>
                  </a:lnTo>
                  <a:lnTo>
                    <a:pt x="319151" y="1064120"/>
                  </a:lnTo>
                  <a:lnTo>
                    <a:pt x="341007" y="1097610"/>
                  </a:lnTo>
                  <a:lnTo>
                    <a:pt x="370433" y="1134249"/>
                  </a:lnTo>
                  <a:lnTo>
                    <a:pt x="243484" y="1290789"/>
                  </a:lnTo>
                  <a:lnTo>
                    <a:pt x="233121" y="1310589"/>
                  </a:lnTo>
                  <a:lnTo>
                    <a:pt x="237515" y="1352702"/>
                  </a:lnTo>
                  <a:lnTo>
                    <a:pt x="345173" y="1445704"/>
                  </a:lnTo>
                  <a:lnTo>
                    <a:pt x="386461" y="1457960"/>
                  </a:lnTo>
                  <a:lnTo>
                    <a:pt x="407085" y="1451673"/>
                  </a:lnTo>
                  <a:lnTo>
                    <a:pt x="424319" y="1437449"/>
                  </a:lnTo>
                  <a:lnTo>
                    <a:pt x="555675" y="1275473"/>
                  </a:lnTo>
                  <a:lnTo>
                    <a:pt x="596011" y="1293215"/>
                  </a:lnTo>
                  <a:lnTo>
                    <a:pt x="634580" y="1306449"/>
                  </a:lnTo>
                  <a:lnTo>
                    <a:pt x="674166" y="1316888"/>
                  </a:lnTo>
                  <a:lnTo>
                    <a:pt x="714616" y="1324457"/>
                  </a:lnTo>
                  <a:lnTo>
                    <a:pt x="755789" y="1329042"/>
                  </a:lnTo>
                  <a:lnTo>
                    <a:pt x="790689" y="1329893"/>
                  </a:lnTo>
                  <a:lnTo>
                    <a:pt x="833247" y="1513700"/>
                  </a:lnTo>
                  <a:lnTo>
                    <a:pt x="842492" y="1534033"/>
                  </a:lnTo>
                  <a:lnTo>
                    <a:pt x="858278" y="1548739"/>
                  </a:lnTo>
                  <a:lnTo>
                    <a:pt x="878420" y="1556461"/>
                  </a:lnTo>
                  <a:lnTo>
                    <a:pt x="900760" y="1555826"/>
                  </a:lnTo>
                  <a:lnTo>
                    <a:pt x="1017955" y="1528686"/>
                  </a:lnTo>
                  <a:lnTo>
                    <a:pt x="1038288" y="1519440"/>
                  </a:lnTo>
                  <a:lnTo>
                    <a:pt x="1052995" y="1503654"/>
                  </a:lnTo>
                  <a:lnTo>
                    <a:pt x="1060704" y="1483512"/>
                  </a:lnTo>
                  <a:lnTo>
                    <a:pt x="1060069" y="1461185"/>
                  </a:lnTo>
                  <a:lnTo>
                    <a:pt x="1019187" y="1284617"/>
                  </a:lnTo>
                  <a:lnTo>
                    <a:pt x="1032992" y="1279118"/>
                  </a:lnTo>
                  <a:lnTo>
                    <a:pt x="1082509" y="1253401"/>
                  </a:lnTo>
                  <a:lnTo>
                    <a:pt x="1128699" y="1223238"/>
                  </a:lnTo>
                  <a:lnTo>
                    <a:pt x="1134122" y="1218882"/>
                  </a:lnTo>
                  <a:lnTo>
                    <a:pt x="1291145" y="1325892"/>
                  </a:lnTo>
                  <a:lnTo>
                    <a:pt x="1311732" y="1334566"/>
                  </a:lnTo>
                  <a:lnTo>
                    <a:pt x="1333309" y="1334681"/>
                  </a:lnTo>
                  <a:lnTo>
                    <a:pt x="1353337" y="1326692"/>
                  </a:lnTo>
                  <a:lnTo>
                    <a:pt x="1369326" y="1311084"/>
                  </a:lnTo>
                  <a:lnTo>
                    <a:pt x="1437068" y="1211681"/>
                  </a:lnTo>
                  <a:lnTo>
                    <a:pt x="1445755" y="1191094"/>
                  </a:lnTo>
                  <a:lnTo>
                    <a:pt x="1445856" y="1169517"/>
                  </a:lnTo>
                  <a:lnTo>
                    <a:pt x="1437868" y="1149489"/>
                  </a:lnTo>
                  <a:lnTo>
                    <a:pt x="1422260" y="1133500"/>
                  </a:lnTo>
                  <a:lnTo>
                    <a:pt x="1288707" y="1042479"/>
                  </a:lnTo>
                  <a:lnTo>
                    <a:pt x="1302486" y="1017854"/>
                  </a:lnTo>
                  <a:lnTo>
                    <a:pt x="1319301" y="980859"/>
                  </a:lnTo>
                  <a:lnTo>
                    <a:pt x="1333436" y="942644"/>
                  </a:lnTo>
                  <a:lnTo>
                    <a:pt x="1344828" y="903389"/>
                  </a:lnTo>
                  <a:lnTo>
                    <a:pt x="1353350" y="863206"/>
                  </a:lnTo>
                  <a:lnTo>
                    <a:pt x="1358277" y="823506"/>
                  </a:lnTo>
                  <a:lnTo>
                    <a:pt x="1582928" y="771499"/>
                  </a:lnTo>
                  <a:lnTo>
                    <a:pt x="1603260" y="762241"/>
                  </a:lnTo>
                  <a:lnTo>
                    <a:pt x="1617967" y="746467"/>
                  </a:lnTo>
                  <a:lnTo>
                    <a:pt x="1625676" y="726325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8005775" y="2110117"/>
              <a:ext cx="3365500" cy="3224530"/>
            </a:xfrm>
            <a:custGeom>
              <a:rect l="l" t="t" r="r" b="b"/>
              <a:pathLst>
                <a:path w="3365500" h="3224529">
                  <a:moveTo>
                    <a:pt x="2025091" y="1607972"/>
                  </a:moveTo>
                  <a:lnTo>
                    <a:pt x="2023922" y="1562798"/>
                  </a:lnTo>
                  <a:lnTo>
                    <a:pt x="2016531" y="1517129"/>
                  </a:lnTo>
                  <a:lnTo>
                    <a:pt x="2003094" y="1472857"/>
                  </a:lnTo>
                  <a:lnTo>
                    <a:pt x="1984286" y="1431759"/>
                  </a:lnTo>
                  <a:lnTo>
                    <a:pt x="1960613" y="1394155"/>
                  </a:lnTo>
                  <a:lnTo>
                    <a:pt x="1932546" y="1360335"/>
                  </a:lnTo>
                  <a:lnTo>
                    <a:pt x="1900580" y="1330591"/>
                  </a:lnTo>
                  <a:lnTo>
                    <a:pt x="1865198" y="1305255"/>
                  </a:lnTo>
                  <a:lnTo>
                    <a:pt x="1826882" y="1284605"/>
                  </a:lnTo>
                  <a:lnTo>
                    <a:pt x="1786128" y="1268971"/>
                  </a:lnTo>
                  <a:lnTo>
                    <a:pt x="1743405" y="1258620"/>
                  </a:lnTo>
                  <a:lnTo>
                    <a:pt x="1699221" y="1253883"/>
                  </a:lnTo>
                  <a:lnTo>
                    <a:pt x="1654048" y="1255064"/>
                  </a:lnTo>
                  <a:lnTo>
                    <a:pt x="1608378" y="1262443"/>
                  </a:lnTo>
                  <a:lnTo>
                    <a:pt x="1564106" y="1275880"/>
                  </a:lnTo>
                  <a:lnTo>
                    <a:pt x="1523009" y="1294688"/>
                  </a:lnTo>
                  <a:lnTo>
                    <a:pt x="1485404" y="1318361"/>
                  </a:lnTo>
                  <a:lnTo>
                    <a:pt x="1451584" y="1346428"/>
                  </a:lnTo>
                  <a:lnTo>
                    <a:pt x="1421841" y="1378394"/>
                  </a:lnTo>
                  <a:lnTo>
                    <a:pt x="1396504" y="1413776"/>
                  </a:lnTo>
                  <a:lnTo>
                    <a:pt x="1375854" y="1452092"/>
                  </a:lnTo>
                  <a:lnTo>
                    <a:pt x="1360208" y="1492859"/>
                  </a:lnTo>
                  <a:lnTo>
                    <a:pt x="1349870" y="1535569"/>
                  </a:lnTo>
                  <a:lnTo>
                    <a:pt x="1345133" y="1579753"/>
                  </a:lnTo>
                  <a:lnTo>
                    <a:pt x="1346314" y="1624926"/>
                  </a:lnTo>
                  <a:lnTo>
                    <a:pt x="1353693" y="1670608"/>
                  </a:lnTo>
                  <a:lnTo>
                    <a:pt x="1367129" y="1714881"/>
                  </a:lnTo>
                  <a:lnTo>
                    <a:pt x="1385938" y="1755965"/>
                  </a:lnTo>
                  <a:lnTo>
                    <a:pt x="1409611" y="1793570"/>
                  </a:lnTo>
                  <a:lnTo>
                    <a:pt x="1437678" y="1827403"/>
                  </a:lnTo>
                  <a:lnTo>
                    <a:pt x="1469644" y="1857133"/>
                  </a:lnTo>
                  <a:lnTo>
                    <a:pt x="1505026" y="1882470"/>
                  </a:lnTo>
                  <a:lnTo>
                    <a:pt x="1543342" y="1903120"/>
                  </a:lnTo>
                  <a:lnTo>
                    <a:pt x="1584096" y="1918766"/>
                  </a:lnTo>
                  <a:lnTo>
                    <a:pt x="1626819" y="1929104"/>
                  </a:lnTo>
                  <a:lnTo>
                    <a:pt x="1671002" y="1933841"/>
                  </a:lnTo>
                  <a:lnTo>
                    <a:pt x="1716176" y="1932673"/>
                  </a:lnTo>
                  <a:lnTo>
                    <a:pt x="1761845" y="1925281"/>
                  </a:lnTo>
                  <a:lnTo>
                    <a:pt x="1806117" y="1911845"/>
                  </a:lnTo>
                  <a:lnTo>
                    <a:pt x="1847215" y="1893049"/>
                  </a:lnTo>
                  <a:lnTo>
                    <a:pt x="1884819" y="1869363"/>
                  </a:lnTo>
                  <a:lnTo>
                    <a:pt x="1918652" y="1841309"/>
                  </a:lnTo>
                  <a:lnTo>
                    <a:pt x="1948383" y="1809330"/>
                  </a:lnTo>
                  <a:lnTo>
                    <a:pt x="1973719" y="1773948"/>
                  </a:lnTo>
                  <a:lnTo>
                    <a:pt x="1994369" y="1735632"/>
                  </a:lnTo>
                  <a:lnTo>
                    <a:pt x="2010016" y="1694878"/>
                  </a:lnTo>
                  <a:lnTo>
                    <a:pt x="2020354" y="1652155"/>
                  </a:lnTo>
                  <a:lnTo>
                    <a:pt x="2025091" y="1607972"/>
                  </a:lnTo>
                  <a:close/>
                </a:path>
                <a:path w="3365500" h="3224529">
                  <a:moveTo>
                    <a:pt x="3365500" y="1606816"/>
                  </a:moveTo>
                  <a:lnTo>
                    <a:pt x="3352800" y="1561795"/>
                  </a:lnTo>
                  <a:lnTo>
                    <a:pt x="3327400" y="1525028"/>
                  </a:lnTo>
                  <a:lnTo>
                    <a:pt x="3289300" y="1500251"/>
                  </a:lnTo>
                  <a:lnTo>
                    <a:pt x="3251200" y="1491157"/>
                  </a:lnTo>
                  <a:lnTo>
                    <a:pt x="2832100" y="1491157"/>
                  </a:lnTo>
                  <a:lnTo>
                    <a:pt x="2832100" y="1477276"/>
                  </a:lnTo>
                  <a:lnTo>
                    <a:pt x="2819400" y="1427505"/>
                  </a:lnTo>
                  <a:lnTo>
                    <a:pt x="2819400" y="1378407"/>
                  </a:lnTo>
                  <a:lnTo>
                    <a:pt x="2768600" y="1189659"/>
                  </a:lnTo>
                  <a:lnTo>
                    <a:pt x="2743200" y="1144625"/>
                  </a:lnTo>
                  <a:lnTo>
                    <a:pt x="2730500" y="1107401"/>
                  </a:lnTo>
                  <a:lnTo>
                    <a:pt x="3060700" y="866940"/>
                  </a:lnTo>
                  <a:lnTo>
                    <a:pt x="3086100" y="832967"/>
                  </a:lnTo>
                  <a:lnTo>
                    <a:pt x="3098800" y="791222"/>
                  </a:lnTo>
                  <a:lnTo>
                    <a:pt x="3098800" y="746912"/>
                  </a:lnTo>
                  <a:lnTo>
                    <a:pt x="3086100" y="705256"/>
                  </a:lnTo>
                  <a:lnTo>
                    <a:pt x="2933700" y="505993"/>
                  </a:lnTo>
                  <a:lnTo>
                    <a:pt x="2921000" y="488594"/>
                  </a:lnTo>
                  <a:lnTo>
                    <a:pt x="2895600" y="475094"/>
                  </a:lnTo>
                  <a:lnTo>
                    <a:pt x="2882900" y="465569"/>
                  </a:lnTo>
                  <a:lnTo>
                    <a:pt x="2857500" y="460133"/>
                  </a:lnTo>
                  <a:lnTo>
                    <a:pt x="2819400" y="461924"/>
                  </a:lnTo>
                  <a:lnTo>
                    <a:pt x="2768600" y="481266"/>
                  </a:lnTo>
                  <a:lnTo>
                    <a:pt x="2730500" y="509333"/>
                  </a:lnTo>
                  <a:lnTo>
                    <a:pt x="2527300" y="659066"/>
                  </a:lnTo>
                  <a:lnTo>
                    <a:pt x="2476500" y="696506"/>
                  </a:lnTo>
                  <a:lnTo>
                    <a:pt x="2476500" y="1547304"/>
                  </a:lnTo>
                  <a:lnTo>
                    <a:pt x="2476500" y="1644269"/>
                  </a:lnTo>
                  <a:lnTo>
                    <a:pt x="2463800" y="1691995"/>
                  </a:lnTo>
                  <a:lnTo>
                    <a:pt x="2463800" y="1738858"/>
                  </a:lnTo>
                  <a:lnTo>
                    <a:pt x="2438400" y="1829714"/>
                  </a:lnTo>
                  <a:lnTo>
                    <a:pt x="2413000" y="1916150"/>
                  </a:lnTo>
                  <a:lnTo>
                    <a:pt x="2387600" y="1957514"/>
                  </a:lnTo>
                  <a:lnTo>
                    <a:pt x="2362200" y="1997519"/>
                  </a:lnTo>
                  <a:lnTo>
                    <a:pt x="2336800" y="2036102"/>
                  </a:lnTo>
                  <a:lnTo>
                    <a:pt x="2311400" y="2073160"/>
                  </a:lnTo>
                  <a:lnTo>
                    <a:pt x="2286000" y="2108619"/>
                  </a:lnTo>
                  <a:lnTo>
                    <a:pt x="2260600" y="2142388"/>
                  </a:lnTo>
                  <a:lnTo>
                    <a:pt x="2222500" y="2174392"/>
                  </a:lnTo>
                  <a:lnTo>
                    <a:pt x="2197100" y="2204542"/>
                  </a:lnTo>
                  <a:lnTo>
                    <a:pt x="2159000" y="2232761"/>
                  </a:lnTo>
                  <a:lnTo>
                    <a:pt x="2120900" y="2258974"/>
                  </a:lnTo>
                  <a:lnTo>
                    <a:pt x="2082800" y="2283079"/>
                  </a:lnTo>
                  <a:lnTo>
                    <a:pt x="2044700" y="2304999"/>
                  </a:lnTo>
                  <a:lnTo>
                    <a:pt x="1993900" y="2324646"/>
                  </a:lnTo>
                  <a:lnTo>
                    <a:pt x="1955800" y="2341943"/>
                  </a:lnTo>
                  <a:lnTo>
                    <a:pt x="1917700" y="2356815"/>
                  </a:lnTo>
                  <a:lnTo>
                    <a:pt x="1866900" y="2369172"/>
                  </a:lnTo>
                  <a:lnTo>
                    <a:pt x="1816100" y="2378926"/>
                  </a:lnTo>
                  <a:lnTo>
                    <a:pt x="1778000" y="2385987"/>
                  </a:lnTo>
                  <a:lnTo>
                    <a:pt x="1727200" y="2390292"/>
                  </a:lnTo>
                  <a:lnTo>
                    <a:pt x="1676400" y="2391740"/>
                  </a:lnTo>
                  <a:lnTo>
                    <a:pt x="1625600" y="2390292"/>
                  </a:lnTo>
                  <a:lnTo>
                    <a:pt x="1587500" y="2385987"/>
                  </a:lnTo>
                  <a:lnTo>
                    <a:pt x="1536700" y="2378926"/>
                  </a:lnTo>
                  <a:lnTo>
                    <a:pt x="1485900" y="2369172"/>
                  </a:lnTo>
                  <a:lnTo>
                    <a:pt x="1447800" y="2356815"/>
                  </a:lnTo>
                  <a:lnTo>
                    <a:pt x="1397000" y="2341943"/>
                  </a:lnTo>
                  <a:lnTo>
                    <a:pt x="1358900" y="2324646"/>
                  </a:lnTo>
                  <a:lnTo>
                    <a:pt x="1320800" y="2304999"/>
                  </a:lnTo>
                  <a:lnTo>
                    <a:pt x="1270000" y="2283079"/>
                  </a:lnTo>
                  <a:lnTo>
                    <a:pt x="1231900" y="2258974"/>
                  </a:lnTo>
                  <a:lnTo>
                    <a:pt x="1206500" y="2232761"/>
                  </a:lnTo>
                  <a:lnTo>
                    <a:pt x="1168400" y="2204542"/>
                  </a:lnTo>
                  <a:lnTo>
                    <a:pt x="1130300" y="2174392"/>
                  </a:lnTo>
                  <a:lnTo>
                    <a:pt x="1104900" y="2142388"/>
                  </a:lnTo>
                  <a:lnTo>
                    <a:pt x="1066800" y="2108619"/>
                  </a:lnTo>
                  <a:lnTo>
                    <a:pt x="1041400" y="2073160"/>
                  </a:lnTo>
                  <a:lnTo>
                    <a:pt x="1016000" y="2036102"/>
                  </a:lnTo>
                  <a:lnTo>
                    <a:pt x="990600" y="1997519"/>
                  </a:lnTo>
                  <a:lnTo>
                    <a:pt x="965200" y="1957514"/>
                  </a:lnTo>
                  <a:lnTo>
                    <a:pt x="952500" y="1916150"/>
                  </a:lnTo>
                  <a:lnTo>
                    <a:pt x="927100" y="1873516"/>
                  </a:lnTo>
                  <a:lnTo>
                    <a:pt x="914400" y="1829714"/>
                  </a:lnTo>
                  <a:lnTo>
                    <a:pt x="889000" y="1738858"/>
                  </a:lnTo>
                  <a:lnTo>
                    <a:pt x="889000" y="1644269"/>
                  </a:lnTo>
                  <a:lnTo>
                    <a:pt x="876300" y="1595780"/>
                  </a:lnTo>
                  <a:lnTo>
                    <a:pt x="889000" y="1547304"/>
                  </a:lnTo>
                  <a:lnTo>
                    <a:pt x="889000" y="1452714"/>
                  </a:lnTo>
                  <a:lnTo>
                    <a:pt x="914400" y="1361859"/>
                  </a:lnTo>
                  <a:lnTo>
                    <a:pt x="927100" y="1318044"/>
                  </a:lnTo>
                  <a:lnTo>
                    <a:pt x="952500" y="1275422"/>
                  </a:lnTo>
                  <a:lnTo>
                    <a:pt x="965200" y="1234059"/>
                  </a:lnTo>
                  <a:lnTo>
                    <a:pt x="990600" y="1194054"/>
                  </a:lnTo>
                  <a:lnTo>
                    <a:pt x="1016000" y="1155471"/>
                  </a:lnTo>
                  <a:lnTo>
                    <a:pt x="1041400" y="1118412"/>
                  </a:lnTo>
                  <a:lnTo>
                    <a:pt x="1066800" y="1082954"/>
                  </a:lnTo>
                  <a:lnTo>
                    <a:pt x="1104900" y="1049185"/>
                  </a:lnTo>
                  <a:lnTo>
                    <a:pt x="1130300" y="1017181"/>
                  </a:lnTo>
                  <a:lnTo>
                    <a:pt x="1168400" y="987031"/>
                  </a:lnTo>
                  <a:lnTo>
                    <a:pt x="1206500" y="958799"/>
                  </a:lnTo>
                  <a:lnTo>
                    <a:pt x="1231900" y="932599"/>
                  </a:lnTo>
                  <a:lnTo>
                    <a:pt x="1270000" y="908494"/>
                  </a:lnTo>
                  <a:lnTo>
                    <a:pt x="1320800" y="886574"/>
                  </a:lnTo>
                  <a:lnTo>
                    <a:pt x="1358900" y="866927"/>
                  </a:lnTo>
                  <a:lnTo>
                    <a:pt x="1397000" y="849617"/>
                  </a:lnTo>
                  <a:lnTo>
                    <a:pt x="1447800" y="834758"/>
                  </a:lnTo>
                  <a:lnTo>
                    <a:pt x="1485900" y="822401"/>
                  </a:lnTo>
                  <a:lnTo>
                    <a:pt x="1536700" y="812647"/>
                  </a:lnTo>
                  <a:lnTo>
                    <a:pt x="1587500" y="805586"/>
                  </a:lnTo>
                  <a:lnTo>
                    <a:pt x="1625600" y="801281"/>
                  </a:lnTo>
                  <a:lnTo>
                    <a:pt x="1676400" y="799820"/>
                  </a:lnTo>
                  <a:lnTo>
                    <a:pt x="1727200" y="801281"/>
                  </a:lnTo>
                  <a:lnTo>
                    <a:pt x="1778000" y="805586"/>
                  </a:lnTo>
                  <a:lnTo>
                    <a:pt x="1816100" y="812647"/>
                  </a:lnTo>
                  <a:lnTo>
                    <a:pt x="1866900" y="822401"/>
                  </a:lnTo>
                  <a:lnTo>
                    <a:pt x="1917700" y="834758"/>
                  </a:lnTo>
                  <a:lnTo>
                    <a:pt x="1955800" y="849617"/>
                  </a:lnTo>
                  <a:lnTo>
                    <a:pt x="1993900" y="866927"/>
                  </a:lnTo>
                  <a:lnTo>
                    <a:pt x="2044700" y="886574"/>
                  </a:lnTo>
                  <a:lnTo>
                    <a:pt x="2082800" y="908494"/>
                  </a:lnTo>
                  <a:lnTo>
                    <a:pt x="2120900" y="932599"/>
                  </a:lnTo>
                  <a:lnTo>
                    <a:pt x="2159000" y="958799"/>
                  </a:lnTo>
                  <a:lnTo>
                    <a:pt x="2197100" y="987031"/>
                  </a:lnTo>
                  <a:lnTo>
                    <a:pt x="2222500" y="1017181"/>
                  </a:lnTo>
                  <a:lnTo>
                    <a:pt x="2260600" y="1049185"/>
                  </a:lnTo>
                  <a:lnTo>
                    <a:pt x="2286000" y="1082954"/>
                  </a:lnTo>
                  <a:lnTo>
                    <a:pt x="2311400" y="1118412"/>
                  </a:lnTo>
                  <a:lnTo>
                    <a:pt x="2336800" y="1155471"/>
                  </a:lnTo>
                  <a:lnTo>
                    <a:pt x="2362200" y="1194054"/>
                  </a:lnTo>
                  <a:lnTo>
                    <a:pt x="2387600" y="1234059"/>
                  </a:lnTo>
                  <a:lnTo>
                    <a:pt x="2413000" y="1275422"/>
                  </a:lnTo>
                  <a:lnTo>
                    <a:pt x="2438400" y="1361859"/>
                  </a:lnTo>
                  <a:lnTo>
                    <a:pt x="2463800" y="1452714"/>
                  </a:lnTo>
                  <a:lnTo>
                    <a:pt x="2463800" y="1499577"/>
                  </a:lnTo>
                  <a:lnTo>
                    <a:pt x="2476500" y="1547304"/>
                  </a:lnTo>
                  <a:lnTo>
                    <a:pt x="2476500" y="696506"/>
                  </a:lnTo>
                  <a:lnTo>
                    <a:pt x="2438400" y="724573"/>
                  </a:lnTo>
                  <a:lnTo>
                    <a:pt x="2413000" y="701382"/>
                  </a:lnTo>
                  <a:lnTo>
                    <a:pt x="2374900" y="670026"/>
                  </a:lnTo>
                  <a:lnTo>
                    <a:pt x="2336800" y="640384"/>
                  </a:lnTo>
                  <a:lnTo>
                    <a:pt x="2286000" y="612521"/>
                  </a:lnTo>
                  <a:lnTo>
                    <a:pt x="2247900" y="586486"/>
                  </a:lnTo>
                  <a:lnTo>
                    <a:pt x="2197100" y="562356"/>
                  </a:lnTo>
                  <a:lnTo>
                    <a:pt x="2159000" y="540156"/>
                  </a:lnTo>
                  <a:lnTo>
                    <a:pt x="2108200" y="519963"/>
                  </a:lnTo>
                  <a:lnTo>
                    <a:pt x="2057400" y="501815"/>
                  </a:lnTo>
                  <a:lnTo>
                    <a:pt x="2006600" y="485787"/>
                  </a:lnTo>
                  <a:lnTo>
                    <a:pt x="1968500" y="471906"/>
                  </a:lnTo>
                  <a:lnTo>
                    <a:pt x="1917700" y="460260"/>
                  </a:lnTo>
                  <a:lnTo>
                    <a:pt x="1879600" y="455650"/>
                  </a:lnTo>
                  <a:lnTo>
                    <a:pt x="1879600" y="115658"/>
                  </a:lnTo>
                  <a:lnTo>
                    <a:pt x="1866900" y="70637"/>
                  </a:lnTo>
                  <a:lnTo>
                    <a:pt x="1841500" y="33870"/>
                  </a:lnTo>
                  <a:lnTo>
                    <a:pt x="1816100" y="9093"/>
                  </a:lnTo>
                  <a:lnTo>
                    <a:pt x="1765300" y="0"/>
                  </a:lnTo>
                  <a:lnTo>
                    <a:pt x="1524000" y="0"/>
                  </a:lnTo>
                  <a:lnTo>
                    <a:pt x="1473200" y="9093"/>
                  </a:lnTo>
                  <a:lnTo>
                    <a:pt x="1435100" y="33870"/>
                  </a:lnTo>
                  <a:lnTo>
                    <a:pt x="1409700" y="70637"/>
                  </a:lnTo>
                  <a:lnTo>
                    <a:pt x="1397000" y="115658"/>
                  </a:lnTo>
                  <a:lnTo>
                    <a:pt x="1397000" y="470954"/>
                  </a:lnTo>
                  <a:lnTo>
                    <a:pt x="1333500" y="488823"/>
                  </a:lnTo>
                  <a:lnTo>
                    <a:pt x="1282700" y="504278"/>
                  </a:lnTo>
                  <a:lnTo>
                    <a:pt x="1244600" y="521614"/>
                  </a:lnTo>
                  <a:lnTo>
                    <a:pt x="1193800" y="540766"/>
                  </a:lnTo>
                  <a:lnTo>
                    <a:pt x="1155700" y="561695"/>
                  </a:lnTo>
                  <a:lnTo>
                    <a:pt x="1117600" y="584339"/>
                  </a:lnTo>
                  <a:lnTo>
                    <a:pt x="1066800" y="608685"/>
                  </a:lnTo>
                  <a:lnTo>
                    <a:pt x="1028700" y="634657"/>
                  </a:lnTo>
                  <a:lnTo>
                    <a:pt x="965200" y="681278"/>
                  </a:lnTo>
                  <a:lnTo>
                    <a:pt x="876300" y="595172"/>
                  </a:lnTo>
                  <a:lnTo>
                    <a:pt x="711200" y="435267"/>
                  </a:lnTo>
                  <a:lnTo>
                    <a:pt x="698500" y="420636"/>
                  </a:lnTo>
                  <a:lnTo>
                    <a:pt x="673100" y="410273"/>
                  </a:lnTo>
                  <a:lnTo>
                    <a:pt x="660400" y="404152"/>
                  </a:lnTo>
                  <a:lnTo>
                    <a:pt x="635000" y="402272"/>
                  </a:lnTo>
                  <a:lnTo>
                    <a:pt x="609600" y="404622"/>
                  </a:lnTo>
                  <a:lnTo>
                    <a:pt x="596900" y="411200"/>
                  </a:lnTo>
                  <a:lnTo>
                    <a:pt x="571500" y="421995"/>
                  </a:lnTo>
                  <a:lnTo>
                    <a:pt x="558800" y="437019"/>
                  </a:lnTo>
                  <a:lnTo>
                    <a:pt x="381000" y="613714"/>
                  </a:lnTo>
                  <a:lnTo>
                    <a:pt x="355600" y="652246"/>
                  </a:lnTo>
                  <a:lnTo>
                    <a:pt x="342900" y="695858"/>
                  </a:lnTo>
                  <a:lnTo>
                    <a:pt x="355600" y="739292"/>
                  </a:lnTo>
                  <a:lnTo>
                    <a:pt x="381000" y="777278"/>
                  </a:lnTo>
                  <a:lnTo>
                    <a:pt x="660400" y="1046988"/>
                  </a:lnTo>
                  <a:lnTo>
                    <a:pt x="647700" y="1071397"/>
                  </a:lnTo>
                  <a:lnTo>
                    <a:pt x="609600" y="1144625"/>
                  </a:lnTo>
                  <a:lnTo>
                    <a:pt x="596900" y="1189659"/>
                  </a:lnTo>
                  <a:lnTo>
                    <a:pt x="571500" y="1235608"/>
                  </a:lnTo>
                  <a:lnTo>
                    <a:pt x="533400" y="1378407"/>
                  </a:lnTo>
                  <a:lnTo>
                    <a:pt x="533400" y="1427505"/>
                  </a:lnTo>
                  <a:lnTo>
                    <a:pt x="520700" y="1477276"/>
                  </a:lnTo>
                  <a:lnTo>
                    <a:pt x="520700" y="1491157"/>
                  </a:lnTo>
                  <a:lnTo>
                    <a:pt x="114300" y="1491157"/>
                  </a:lnTo>
                  <a:lnTo>
                    <a:pt x="63500" y="1500251"/>
                  </a:lnTo>
                  <a:lnTo>
                    <a:pt x="25400" y="1525041"/>
                  </a:lnTo>
                  <a:lnTo>
                    <a:pt x="0" y="1561795"/>
                  </a:lnTo>
                  <a:lnTo>
                    <a:pt x="0" y="1899107"/>
                  </a:lnTo>
                  <a:lnTo>
                    <a:pt x="25400" y="1935873"/>
                  </a:lnTo>
                  <a:lnTo>
                    <a:pt x="63500" y="1960651"/>
                  </a:lnTo>
                  <a:lnTo>
                    <a:pt x="114300" y="1969744"/>
                  </a:lnTo>
                  <a:lnTo>
                    <a:pt x="584200" y="1969744"/>
                  </a:lnTo>
                  <a:lnTo>
                    <a:pt x="609600" y="2046947"/>
                  </a:lnTo>
                  <a:lnTo>
                    <a:pt x="647700" y="2133981"/>
                  </a:lnTo>
                  <a:lnTo>
                    <a:pt x="330200" y="2388590"/>
                  </a:lnTo>
                  <a:lnTo>
                    <a:pt x="292100" y="2423439"/>
                  </a:lnTo>
                  <a:lnTo>
                    <a:pt x="279400" y="2465578"/>
                  </a:lnTo>
                  <a:lnTo>
                    <a:pt x="279400" y="2509812"/>
                  </a:lnTo>
                  <a:lnTo>
                    <a:pt x="304800" y="2550922"/>
                  </a:lnTo>
                  <a:lnTo>
                    <a:pt x="457200" y="2745968"/>
                  </a:lnTo>
                  <a:lnTo>
                    <a:pt x="495300" y="2775902"/>
                  </a:lnTo>
                  <a:lnTo>
                    <a:pt x="533400" y="2789669"/>
                  </a:lnTo>
                  <a:lnTo>
                    <a:pt x="584200" y="2786621"/>
                  </a:lnTo>
                  <a:lnTo>
                    <a:pt x="622300" y="2766123"/>
                  </a:lnTo>
                  <a:lnTo>
                    <a:pt x="952500" y="2502674"/>
                  </a:lnTo>
                  <a:lnTo>
                    <a:pt x="1028700" y="2556916"/>
                  </a:lnTo>
                  <a:lnTo>
                    <a:pt x="1066800" y="2582888"/>
                  </a:lnTo>
                  <a:lnTo>
                    <a:pt x="1117600" y="2607221"/>
                  </a:lnTo>
                  <a:lnTo>
                    <a:pt x="1155700" y="2629878"/>
                  </a:lnTo>
                  <a:lnTo>
                    <a:pt x="1193800" y="2650807"/>
                  </a:lnTo>
                  <a:lnTo>
                    <a:pt x="1244600" y="2669959"/>
                  </a:lnTo>
                  <a:lnTo>
                    <a:pt x="1282700" y="2687294"/>
                  </a:lnTo>
                  <a:lnTo>
                    <a:pt x="1333500" y="2702750"/>
                  </a:lnTo>
                  <a:lnTo>
                    <a:pt x="1397000" y="2720619"/>
                  </a:lnTo>
                  <a:lnTo>
                    <a:pt x="1397000" y="3108452"/>
                  </a:lnTo>
                  <a:lnTo>
                    <a:pt x="1409700" y="3153473"/>
                  </a:lnTo>
                  <a:lnTo>
                    <a:pt x="1435100" y="3190240"/>
                  </a:lnTo>
                  <a:lnTo>
                    <a:pt x="1473200" y="3215030"/>
                  </a:lnTo>
                  <a:lnTo>
                    <a:pt x="1524000" y="3224123"/>
                  </a:lnTo>
                  <a:lnTo>
                    <a:pt x="1765300" y="3224123"/>
                  </a:lnTo>
                  <a:lnTo>
                    <a:pt x="1816100" y="3215030"/>
                  </a:lnTo>
                  <a:lnTo>
                    <a:pt x="1841500" y="3190240"/>
                  </a:lnTo>
                  <a:lnTo>
                    <a:pt x="1866900" y="3153473"/>
                  </a:lnTo>
                  <a:lnTo>
                    <a:pt x="1879600" y="3108452"/>
                  </a:lnTo>
                  <a:lnTo>
                    <a:pt x="1879600" y="2735923"/>
                  </a:lnTo>
                  <a:lnTo>
                    <a:pt x="1917700" y="2731312"/>
                  </a:lnTo>
                  <a:lnTo>
                    <a:pt x="1968500" y="2718371"/>
                  </a:lnTo>
                  <a:lnTo>
                    <a:pt x="2019300" y="2702750"/>
                  </a:lnTo>
                  <a:lnTo>
                    <a:pt x="2082800" y="2684526"/>
                  </a:lnTo>
                  <a:lnTo>
                    <a:pt x="2133600" y="2663774"/>
                  </a:lnTo>
                  <a:lnTo>
                    <a:pt x="2146300" y="2657576"/>
                  </a:lnTo>
                  <a:lnTo>
                    <a:pt x="2413000" y="2944672"/>
                  </a:lnTo>
                  <a:lnTo>
                    <a:pt x="2438400" y="2971609"/>
                  </a:lnTo>
                  <a:lnTo>
                    <a:pt x="2489200" y="2981820"/>
                  </a:lnTo>
                  <a:lnTo>
                    <a:pt x="2527300" y="2975114"/>
                  </a:lnTo>
                  <a:lnTo>
                    <a:pt x="2565400" y="2951276"/>
                  </a:lnTo>
                  <a:lnTo>
                    <a:pt x="2755900" y="2783624"/>
                  </a:lnTo>
                  <a:lnTo>
                    <a:pt x="2781300" y="2746413"/>
                  </a:lnTo>
                  <a:lnTo>
                    <a:pt x="2794000" y="2703271"/>
                  </a:lnTo>
                  <a:lnTo>
                    <a:pt x="2781300" y="2659443"/>
                  </a:lnTo>
                  <a:lnTo>
                    <a:pt x="2755900" y="2620187"/>
                  </a:lnTo>
                  <a:lnTo>
                    <a:pt x="2527300" y="2375979"/>
                  </a:lnTo>
                  <a:lnTo>
                    <a:pt x="2578100" y="2333066"/>
                  </a:lnTo>
                  <a:lnTo>
                    <a:pt x="2603500" y="2295639"/>
                  </a:lnTo>
                  <a:lnTo>
                    <a:pt x="2628900" y="2256980"/>
                  </a:lnTo>
                  <a:lnTo>
                    <a:pt x="2654300" y="2217153"/>
                  </a:lnTo>
                  <a:lnTo>
                    <a:pt x="2679700" y="2176183"/>
                  </a:lnTo>
                  <a:lnTo>
                    <a:pt x="2705100" y="2134133"/>
                  </a:lnTo>
                  <a:lnTo>
                    <a:pt x="2730500" y="2091042"/>
                  </a:lnTo>
                  <a:lnTo>
                    <a:pt x="2743200" y="2046947"/>
                  </a:lnTo>
                  <a:lnTo>
                    <a:pt x="2768600" y="1969744"/>
                  </a:lnTo>
                  <a:lnTo>
                    <a:pt x="3251200" y="1969744"/>
                  </a:lnTo>
                  <a:lnTo>
                    <a:pt x="3289300" y="1960651"/>
                  </a:lnTo>
                  <a:lnTo>
                    <a:pt x="3327400" y="1935873"/>
                  </a:lnTo>
                  <a:lnTo>
                    <a:pt x="3352800" y="1899107"/>
                  </a:lnTo>
                  <a:lnTo>
                    <a:pt x="3365500" y="1854085"/>
                  </a:lnTo>
                  <a:lnTo>
                    <a:pt x="3365500" y="1606816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7236875" y="4405207"/>
              <a:ext cx="1022350" cy="977900"/>
            </a:xfrm>
            <a:custGeom>
              <a:rect l="l" t="t" r="r" b="b"/>
              <a:pathLst>
                <a:path w="1022350" h="977900">
                  <a:moveTo>
                    <a:pt x="199545" y="320631"/>
                  </a:moveTo>
                  <a:lnTo>
                    <a:pt x="199545" y="646958"/>
                  </a:lnTo>
                  <a:lnTo>
                    <a:pt x="186835" y="620574"/>
                  </a:lnTo>
                  <a:lnTo>
                    <a:pt x="178268" y="597168"/>
                  </a:lnTo>
                  <a:lnTo>
                    <a:pt x="35065" y="597168"/>
                  </a:lnTo>
                  <a:lnTo>
                    <a:pt x="21416" y="594412"/>
                  </a:lnTo>
                  <a:lnTo>
                    <a:pt x="10270" y="586897"/>
                  </a:lnTo>
                  <a:lnTo>
                    <a:pt x="2755" y="575752"/>
                  </a:lnTo>
                  <a:lnTo>
                    <a:pt x="0" y="562103"/>
                  </a:lnTo>
                  <a:lnTo>
                    <a:pt x="0" y="487140"/>
                  </a:lnTo>
                  <a:lnTo>
                    <a:pt x="2755" y="473491"/>
                  </a:lnTo>
                  <a:lnTo>
                    <a:pt x="10270" y="462345"/>
                  </a:lnTo>
                  <a:lnTo>
                    <a:pt x="21416" y="454831"/>
                  </a:lnTo>
                  <a:lnTo>
                    <a:pt x="35065" y="452075"/>
                  </a:lnTo>
                  <a:lnTo>
                    <a:pt x="160821" y="452075"/>
                  </a:lnTo>
                  <a:lnTo>
                    <a:pt x="161034" y="447866"/>
                  </a:lnTo>
                  <a:lnTo>
                    <a:pt x="164708" y="421591"/>
                  </a:lnTo>
                  <a:lnTo>
                    <a:pt x="170283" y="395975"/>
                  </a:lnTo>
                  <a:lnTo>
                    <a:pt x="177683" y="371091"/>
                  </a:lnTo>
                  <a:lnTo>
                    <a:pt x="186835" y="347015"/>
                  </a:lnTo>
                  <a:lnTo>
                    <a:pt x="199545" y="320631"/>
                  </a:lnTo>
                  <a:close/>
                </a:path>
                <a:path w="1022350" h="977900">
                  <a:moveTo>
                    <a:pt x="847512" y="819551"/>
                  </a:moveTo>
                  <a:lnTo>
                    <a:pt x="781148" y="894738"/>
                  </a:lnTo>
                  <a:lnTo>
                    <a:pt x="755959" y="904000"/>
                  </a:lnTo>
                  <a:lnTo>
                    <a:pt x="742878" y="900902"/>
                  </a:lnTo>
                  <a:lnTo>
                    <a:pt x="731598" y="892738"/>
                  </a:lnTo>
                  <a:lnTo>
                    <a:pt x="651309" y="805696"/>
                  </a:lnTo>
                  <a:lnTo>
                    <a:pt x="647405" y="807577"/>
                  </a:lnTo>
                  <a:lnTo>
                    <a:pt x="598444" y="824129"/>
                  </a:lnTo>
                  <a:lnTo>
                    <a:pt x="572288" y="829450"/>
                  </a:lnTo>
                  <a:lnTo>
                    <a:pt x="572288" y="942391"/>
                  </a:lnTo>
                  <a:lnTo>
                    <a:pt x="569532" y="956040"/>
                  </a:lnTo>
                  <a:lnTo>
                    <a:pt x="562017" y="967186"/>
                  </a:lnTo>
                  <a:lnTo>
                    <a:pt x="550871" y="974701"/>
                  </a:lnTo>
                  <a:lnTo>
                    <a:pt x="537223" y="977456"/>
                  </a:lnTo>
                  <a:lnTo>
                    <a:pt x="461989" y="977402"/>
                  </a:lnTo>
                  <a:lnTo>
                    <a:pt x="448609" y="974700"/>
                  </a:lnTo>
                  <a:lnTo>
                    <a:pt x="437463" y="967186"/>
                  </a:lnTo>
                  <a:lnTo>
                    <a:pt x="429948" y="956040"/>
                  </a:lnTo>
                  <a:lnTo>
                    <a:pt x="427192" y="942391"/>
                  </a:lnTo>
                  <a:lnTo>
                    <a:pt x="427192" y="824810"/>
                  </a:lnTo>
                  <a:lnTo>
                    <a:pt x="406126" y="819394"/>
                  </a:lnTo>
                  <a:lnTo>
                    <a:pt x="358275" y="800540"/>
                  </a:lnTo>
                  <a:lnTo>
                    <a:pt x="314150" y="775179"/>
                  </a:lnTo>
                  <a:lnTo>
                    <a:pt x="292159" y="758735"/>
                  </a:lnTo>
                  <a:lnTo>
                    <a:pt x="189638" y="838606"/>
                  </a:lnTo>
                  <a:lnTo>
                    <a:pt x="177178" y="844821"/>
                  </a:lnTo>
                  <a:lnTo>
                    <a:pt x="163767" y="845744"/>
                  </a:lnTo>
                  <a:lnTo>
                    <a:pt x="150989" y="841570"/>
                  </a:lnTo>
                  <a:lnTo>
                    <a:pt x="140427" y="832497"/>
                  </a:lnTo>
                  <a:lnTo>
                    <a:pt x="94354" y="773362"/>
                  </a:lnTo>
                  <a:lnTo>
                    <a:pt x="88139" y="760901"/>
                  </a:lnTo>
                  <a:lnTo>
                    <a:pt x="87217" y="747491"/>
                  </a:lnTo>
                  <a:lnTo>
                    <a:pt x="91391" y="734713"/>
                  </a:lnTo>
                  <a:lnTo>
                    <a:pt x="100464" y="724151"/>
                  </a:lnTo>
                  <a:lnTo>
                    <a:pt x="199545" y="646958"/>
                  </a:lnTo>
                  <a:lnTo>
                    <a:pt x="199545" y="320631"/>
                  </a:lnTo>
                  <a:lnTo>
                    <a:pt x="201093" y="317416"/>
                  </a:lnTo>
                  <a:lnTo>
                    <a:pt x="201093" y="122594"/>
                  </a:lnTo>
                  <a:lnTo>
                    <a:pt x="207370" y="124382"/>
                  </a:lnTo>
                  <a:lnTo>
                    <a:pt x="213503" y="127526"/>
                  </a:lnTo>
                  <a:lnTo>
                    <a:pt x="219051" y="131960"/>
                  </a:lnTo>
                  <a:lnTo>
                    <a:pt x="269307" y="181152"/>
                  </a:lnTo>
                  <a:lnTo>
                    <a:pt x="269307" y="483795"/>
                  </a:lnTo>
                  <a:lnTo>
                    <a:pt x="274210" y="532427"/>
                  </a:lnTo>
                  <a:lnTo>
                    <a:pt x="288271" y="577724"/>
                  </a:lnTo>
                  <a:lnTo>
                    <a:pt x="310520" y="618714"/>
                  </a:lnTo>
                  <a:lnTo>
                    <a:pt x="339987" y="654427"/>
                  </a:lnTo>
                  <a:lnTo>
                    <a:pt x="375701" y="683894"/>
                  </a:lnTo>
                  <a:lnTo>
                    <a:pt x="416692" y="706142"/>
                  </a:lnTo>
                  <a:lnTo>
                    <a:pt x="461989" y="720203"/>
                  </a:lnTo>
                  <a:lnTo>
                    <a:pt x="510622" y="725106"/>
                  </a:lnTo>
                  <a:lnTo>
                    <a:pt x="559256" y="720203"/>
                  </a:lnTo>
                  <a:lnTo>
                    <a:pt x="604553" y="706142"/>
                  </a:lnTo>
                  <a:lnTo>
                    <a:pt x="645544" y="683894"/>
                  </a:lnTo>
                  <a:lnTo>
                    <a:pt x="681258" y="654427"/>
                  </a:lnTo>
                  <a:lnTo>
                    <a:pt x="710725" y="618714"/>
                  </a:lnTo>
                  <a:lnTo>
                    <a:pt x="732974" y="577724"/>
                  </a:lnTo>
                  <a:lnTo>
                    <a:pt x="747035" y="532427"/>
                  </a:lnTo>
                  <a:lnTo>
                    <a:pt x="751938" y="483795"/>
                  </a:lnTo>
                  <a:lnTo>
                    <a:pt x="751938" y="212284"/>
                  </a:lnTo>
                  <a:lnTo>
                    <a:pt x="769958" y="199045"/>
                  </a:lnTo>
                  <a:lnTo>
                    <a:pt x="769958" y="720326"/>
                  </a:lnTo>
                  <a:lnTo>
                    <a:pt x="838250" y="794363"/>
                  </a:lnTo>
                  <a:lnTo>
                    <a:pt x="845479" y="806264"/>
                  </a:lnTo>
                  <a:lnTo>
                    <a:pt x="847512" y="819551"/>
                  </a:lnTo>
                  <a:close/>
                </a:path>
                <a:path w="1022350" h="977900">
                  <a:moveTo>
                    <a:pt x="201093" y="122594"/>
                  </a:moveTo>
                  <a:lnTo>
                    <a:pt x="201093" y="317416"/>
                  </a:lnTo>
                  <a:lnTo>
                    <a:pt x="117556" y="235647"/>
                  </a:lnTo>
                  <a:lnTo>
                    <a:pt x="109730" y="224130"/>
                  </a:lnTo>
                  <a:lnTo>
                    <a:pt x="107021" y="210964"/>
                  </a:lnTo>
                  <a:lnTo>
                    <a:pt x="109447" y="197742"/>
                  </a:lnTo>
                  <a:lnTo>
                    <a:pt x="169464" y="132490"/>
                  </a:lnTo>
                  <a:lnTo>
                    <a:pt x="194148" y="121955"/>
                  </a:lnTo>
                  <a:lnTo>
                    <a:pt x="200852" y="122525"/>
                  </a:lnTo>
                  <a:lnTo>
                    <a:pt x="201093" y="122594"/>
                  </a:lnTo>
                  <a:close/>
                </a:path>
                <a:path w="1022350" h="977900">
                  <a:moveTo>
                    <a:pt x="751938" y="212284"/>
                  </a:moveTo>
                  <a:lnTo>
                    <a:pt x="751938" y="483795"/>
                  </a:lnTo>
                  <a:lnTo>
                    <a:pt x="747035" y="435162"/>
                  </a:lnTo>
                  <a:lnTo>
                    <a:pt x="732974" y="389866"/>
                  </a:lnTo>
                  <a:lnTo>
                    <a:pt x="710725" y="348875"/>
                  </a:lnTo>
                  <a:lnTo>
                    <a:pt x="681258" y="313162"/>
                  </a:lnTo>
                  <a:lnTo>
                    <a:pt x="645544" y="283695"/>
                  </a:lnTo>
                  <a:lnTo>
                    <a:pt x="604553" y="261447"/>
                  </a:lnTo>
                  <a:lnTo>
                    <a:pt x="559256" y="247386"/>
                  </a:lnTo>
                  <a:lnTo>
                    <a:pt x="510622" y="242483"/>
                  </a:lnTo>
                  <a:lnTo>
                    <a:pt x="461989" y="247386"/>
                  </a:lnTo>
                  <a:lnTo>
                    <a:pt x="416692" y="261447"/>
                  </a:lnTo>
                  <a:lnTo>
                    <a:pt x="375701" y="283695"/>
                  </a:lnTo>
                  <a:lnTo>
                    <a:pt x="339987" y="313162"/>
                  </a:lnTo>
                  <a:lnTo>
                    <a:pt x="310520" y="348875"/>
                  </a:lnTo>
                  <a:lnTo>
                    <a:pt x="288271" y="389866"/>
                  </a:lnTo>
                  <a:lnTo>
                    <a:pt x="274210" y="435162"/>
                  </a:lnTo>
                  <a:lnTo>
                    <a:pt x="269307" y="483795"/>
                  </a:lnTo>
                  <a:lnTo>
                    <a:pt x="269307" y="181152"/>
                  </a:lnTo>
                  <a:lnTo>
                    <a:pt x="295249" y="206544"/>
                  </a:lnTo>
                  <a:lnTo>
                    <a:pt x="314150" y="192410"/>
                  </a:lnTo>
                  <a:lnTo>
                    <a:pt x="335710" y="178953"/>
                  </a:lnTo>
                  <a:lnTo>
                    <a:pt x="358275" y="167049"/>
                  </a:lnTo>
                  <a:lnTo>
                    <a:pt x="381772" y="156771"/>
                  </a:lnTo>
                  <a:lnTo>
                    <a:pt x="406126" y="148195"/>
                  </a:lnTo>
                  <a:lnTo>
                    <a:pt x="427192" y="142778"/>
                  </a:lnTo>
                  <a:lnTo>
                    <a:pt x="427192" y="35064"/>
                  </a:lnTo>
                  <a:lnTo>
                    <a:pt x="448609" y="2755"/>
                  </a:lnTo>
                  <a:lnTo>
                    <a:pt x="537223" y="0"/>
                  </a:lnTo>
                  <a:lnTo>
                    <a:pt x="550871" y="2755"/>
                  </a:lnTo>
                  <a:lnTo>
                    <a:pt x="562017" y="10270"/>
                  </a:lnTo>
                  <a:lnTo>
                    <a:pt x="569532" y="21415"/>
                  </a:lnTo>
                  <a:lnTo>
                    <a:pt x="572288" y="35064"/>
                  </a:lnTo>
                  <a:lnTo>
                    <a:pt x="572288" y="138139"/>
                  </a:lnTo>
                  <a:lnTo>
                    <a:pt x="581443" y="139536"/>
                  </a:lnTo>
                  <a:lnTo>
                    <a:pt x="623328" y="150860"/>
                  </a:lnTo>
                  <a:lnTo>
                    <a:pt x="662970" y="167049"/>
                  </a:lnTo>
                  <a:lnTo>
                    <a:pt x="700025" y="187757"/>
                  </a:lnTo>
                  <a:lnTo>
                    <a:pt x="734148" y="212639"/>
                  </a:lnTo>
                  <a:lnTo>
                    <a:pt x="741884" y="219671"/>
                  </a:lnTo>
                  <a:lnTo>
                    <a:pt x="751938" y="212284"/>
                  </a:lnTo>
                  <a:close/>
                </a:path>
                <a:path w="1022350" h="977900">
                  <a:moveTo>
                    <a:pt x="1021746" y="487140"/>
                  </a:moveTo>
                  <a:lnTo>
                    <a:pt x="1021746" y="562103"/>
                  </a:lnTo>
                  <a:lnTo>
                    <a:pt x="1018991" y="575752"/>
                  </a:lnTo>
                  <a:lnTo>
                    <a:pt x="1011476" y="586897"/>
                  </a:lnTo>
                  <a:lnTo>
                    <a:pt x="1000330" y="594412"/>
                  </a:lnTo>
                  <a:lnTo>
                    <a:pt x="986682" y="597168"/>
                  </a:lnTo>
                  <a:lnTo>
                    <a:pt x="842978" y="597168"/>
                  </a:lnTo>
                  <a:lnTo>
                    <a:pt x="834411" y="620574"/>
                  </a:lnTo>
                  <a:lnTo>
                    <a:pt x="811152" y="666007"/>
                  </a:lnTo>
                  <a:lnTo>
                    <a:pt x="781782" y="707316"/>
                  </a:lnTo>
                  <a:lnTo>
                    <a:pt x="769958" y="720326"/>
                  </a:lnTo>
                  <a:lnTo>
                    <a:pt x="769958" y="199045"/>
                  </a:lnTo>
                  <a:lnTo>
                    <a:pt x="828974" y="155686"/>
                  </a:lnTo>
                  <a:lnTo>
                    <a:pt x="828974" y="335729"/>
                  </a:lnTo>
                  <a:lnTo>
                    <a:pt x="834411" y="347015"/>
                  </a:lnTo>
                  <a:lnTo>
                    <a:pt x="850962" y="395975"/>
                  </a:lnTo>
                  <a:lnTo>
                    <a:pt x="860211" y="447866"/>
                  </a:lnTo>
                  <a:lnTo>
                    <a:pt x="860424" y="452074"/>
                  </a:lnTo>
                  <a:lnTo>
                    <a:pt x="986682" y="452074"/>
                  </a:lnTo>
                  <a:lnTo>
                    <a:pt x="1000330" y="454830"/>
                  </a:lnTo>
                  <a:lnTo>
                    <a:pt x="1011476" y="462345"/>
                  </a:lnTo>
                  <a:lnTo>
                    <a:pt x="1018991" y="473491"/>
                  </a:lnTo>
                  <a:lnTo>
                    <a:pt x="1021746" y="487140"/>
                  </a:lnTo>
                  <a:close/>
                </a:path>
                <a:path w="1022350" h="977900">
                  <a:moveTo>
                    <a:pt x="942098" y="239875"/>
                  </a:moveTo>
                  <a:lnTo>
                    <a:pt x="937565" y="252530"/>
                  </a:lnTo>
                  <a:lnTo>
                    <a:pt x="928197" y="262832"/>
                  </a:lnTo>
                  <a:lnTo>
                    <a:pt x="828974" y="335729"/>
                  </a:lnTo>
                  <a:lnTo>
                    <a:pt x="828974" y="155686"/>
                  </a:lnTo>
                  <a:lnTo>
                    <a:pt x="842289" y="145904"/>
                  </a:lnTo>
                  <a:lnTo>
                    <a:pt x="848406" y="142294"/>
                  </a:lnTo>
                  <a:lnTo>
                    <a:pt x="854920" y="140043"/>
                  </a:lnTo>
                  <a:lnTo>
                    <a:pt x="861634" y="139122"/>
                  </a:lnTo>
                  <a:lnTo>
                    <a:pt x="868352" y="139500"/>
                  </a:lnTo>
                  <a:lnTo>
                    <a:pt x="935694" y="213813"/>
                  </a:lnTo>
                  <a:lnTo>
                    <a:pt x="942098" y="239875"/>
                  </a:lnTo>
                  <a:close/>
                </a:path>
              </a:pathLst>
            </a:custGeom>
            <a:solidFill>
              <a:srgbClr val="CB36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629351" y="4775491"/>
              <a:ext cx="236886" cy="236886"/>
            </a:xfrm>
            <a:prstGeom prst="rect">
              <a:avLst/>
            </a:prstGeom>
          </p:spPr>
        </p:pic>
      </p:grpSp>
      <p:sp>
        <p:nvSpPr>
          <p:cNvPr id="7" name="object 7"/>
          <p:cNvSpPr/>
          <p:nvPr/>
        </p:nvSpPr>
        <p:spPr>
          <a:xfrm>
            <a:off x="870035" y="2413315"/>
            <a:ext cx="584835" cy="584835"/>
          </a:xfrm>
          <a:custGeom>
            <a:rect l="l" t="t" r="r" b="b"/>
            <a:pathLst>
              <a:path w="584835" h="584835">
                <a:moveTo>
                  <a:pt x="0" y="292129"/>
                </a:moveTo>
                <a:lnTo>
                  <a:pt x="3823" y="244744"/>
                </a:lnTo>
                <a:lnTo>
                  <a:pt x="14893" y="199793"/>
                </a:lnTo>
                <a:lnTo>
                  <a:pt x="32607" y="157879"/>
                </a:lnTo>
                <a:lnTo>
                  <a:pt x="56364" y="119601"/>
                </a:lnTo>
                <a:lnTo>
                  <a:pt x="85562" y="85562"/>
                </a:lnTo>
                <a:lnTo>
                  <a:pt x="119601" y="56364"/>
                </a:lnTo>
                <a:lnTo>
                  <a:pt x="157879" y="32607"/>
                </a:lnTo>
                <a:lnTo>
                  <a:pt x="199793" y="14893"/>
                </a:lnTo>
                <a:lnTo>
                  <a:pt x="244744" y="3823"/>
                </a:lnTo>
                <a:lnTo>
                  <a:pt x="292129" y="0"/>
                </a:lnTo>
                <a:lnTo>
                  <a:pt x="339513" y="3823"/>
                </a:lnTo>
                <a:lnTo>
                  <a:pt x="384463" y="14892"/>
                </a:lnTo>
                <a:lnTo>
                  <a:pt x="426378" y="32606"/>
                </a:lnTo>
                <a:lnTo>
                  <a:pt x="464656" y="56363"/>
                </a:lnTo>
                <a:lnTo>
                  <a:pt x="498695" y="85562"/>
                </a:lnTo>
                <a:lnTo>
                  <a:pt x="527893" y="119601"/>
                </a:lnTo>
                <a:lnTo>
                  <a:pt x="551650" y="157878"/>
                </a:lnTo>
                <a:lnTo>
                  <a:pt x="569364" y="199793"/>
                </a:lnTo>
                <a:lnTo>
                  <a:pt x="580434" y="244743"/>
                </a:lnTo>
                <a:lnTo>
                  <a:pt x="584258" y="292128"/>
                </a:lnTo>
                <a:lnTo>
                  <a:pt x="580434" y="339513"/>
                </a:lnTo>
                <a:lnTo>
                  <a:pt x="569365" y="384464"/>
                </a:lnTo>
                <a:lnTo>
                  <a:pt x="551651" y="426378"/>
                </a:lnTo>
                <a:lnTo>
                  <a:pt x="527894" y="464656"/>
                </a:lnTo>
                <a:lnTo>
                  <a:pt x="498695" y="498695"/>
                </a:lnTo>
                <a:lnTo>
                  <a:pt x="464656" y="527893"/>
                </a:lnTo>
                <a:lnTo>
                  <a:pt x="426379" y="551650"/>
                </a:lnTo>
                <a:lnTo>
                  <a:pt x="384464" y="569364"/>
                </a:lnTo>
                <a:lnTo>
                  <a:pt x="339513" y="580434"/>
                </a:lnTo>
                <a:lnTo>
                  <a:pt x="292129" y="584257"/>
                </a:lnTo>
                <a:lnTo>
                  <a:pt x="244744" y="580433"/>
                </a:lnTo>
                <a:lnTo>
                  <a:pt x="199793" y="569364"/>
                </a:lnTo>
                <a:lnTo>
                  <a:pt x="157879" y="551650"/>
                </a:lnTo>
                <a:lnTo>
                  <a:pt x="119601" y="527893"/>
                </a:lnTo>
                <a:lnTo>
                  <a:pt x="85562" y="498694"/>
                </a:lnTo>
                <a:lnTo>
                  <a:pt x="56364" y="464656"/>
                </a:lnTo>
                <a:lnTo>
                  <a:pt x="32607" y="426378"/>
                </a:lnTo>
                <a:lnTo>
                  <a:pt x="14893" y="384463"/>
                </a:lnTo>
                <a:lnTo>
                  <a:pt x="3823" y="339513"/>
                </a:lnTo>
                <a:lnTo>
                  <a:pt x="0" y="292128"/>
                </a:lnTo>
                <a:close/>
              </a:path>
            </a:pathLst>
          </a:custGeom>
          <a:ln w="19050">
            <a:solidFill>
              <a:srgbClr val="EB55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993927" y="2533864"/>
            <a:ext cx="3384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solidFill>
                  <a:srgbClr val="EB554D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724285" y="2199190"/>
            <a:ext cx="3968750" cy="92011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无线电波传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输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295"/>
              </a:spcBef>
            </a:pPr>
            <a:r>
              <a:rPr sz="1350" spc="-5">
                <a:latin typeface="微软雅黑"/>
                <a:cs typeface="微软雅黑"/>
              </a:rPr>
              <a:t>利用无线电波进行信号传输，具有覆盖范围广、传输</a:t>
            </a:r>
            <a:r>
              <a:rPr sz="1350" spc="-10">
                <a:latin typeface="微软雅黑"/>
                <a:cs typeface="微软雅黑"/>
              </a:rPr>
              <a:t>速度快等优点。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870035" y="3552809"/>
            <a:ext cx="584835" cy="584835"/>
          </a:xfrm>
          <a:custGeom>
            <a:rect l="l" t="t" r="r" b="b"/>
            <a:pathLst>
              <a:path w="584835" h="584835">
                <a:moveTo>
                  <a:pt x="0" y="292129"/>
                </a:moveTo>
                <a:lnTo>
                  <a:pt x="3823" y="244744"/>
                </a:lnTo>
                <a:lnTo>
                  <a:pt x="14893" y="199794"/>
                </a:lnTo>
                <a:lnTo>
                  <a:pt x="32607" y="157879"/>
                </a:lnTo>
                <a:lnTo>
                  <a:pt x="56364" y="119601"/>
                </a:lnTo>
                <a:lnTo>
                  <a:pt x="85562" y="85563"/>
                </a:lnTo>
                <a:lnTo>
                  <a:pt x="119601" y="56364"/>
                </a:lnTo>
                <a:lnTo>
                  <a:pt x="157879" y="32607"/>
                </a:lnTo>
                <a:lnTo>
                  <a:pt x="199793" y="14893"/>
                </a:lnTo>
                <a:lnTo>
                  <a:pt x="244744" y="3823"/>
                </a:lnTo>
                <a:lnTo>
                  <a:pt x="292129" y="0"/>
                </a:lnTo>
                <a:lnTo>
                  <a:pt x="339513" y="3823"/>
                </a:lnTo>
                <a:lnTo>
                  <a:pt x="384463" y="14892"/>
                </a:lnTo>
                <a:lnTo>
                  <a:pt x="426378" y="32606"/>
                </a:lnTo>
                <a:lnTo>
                  <a:pt x="464656" y="56363"/>
                </a:lnTo>
                <a:lnTo>
                  <a:pt x="498695" y="85562"/>
                </a:lnTo>
                <a:lnTo>
                  <a:pt x="527893" y="119600"/>
                </a:lnTo>
                <a:lnTo>
                  <a:pt x="551650" y="157878"/>
                </a:lnTo>
                <a:lnTo>
                  <a:pt x="569364" y="199793"/>
                </a:lnTo>
                <a:lnTo>
                  <a:pt x="580434" y="244743"/>
                </a:lnTo>
                <a:lnTo>
                  <a:pt x="584258" y="292128"/>
                </a:lnTo>
                <a:lnTo>
                  <a:pt x="580434" y="339513"/>
                </a:lnTo>
                <a:lnTo>
                  <a:pt x="569365" y="384463"/>
                </a:lnTo>
                <a:lnTo>
                  <a:pt x="551651" y="426378"/>
                </a:lnTo>
                <a:lnTo>
                  <a:pt x="527894" y="464656"/>
                </a:lnTo>
                <a:lnTo>
                  <a:pt x="498695" y="498694"/>
                </a:lnTo>
                <a:lnTo>
                  <a:pt x="464656" y="527893"/>
                </a:lnTo>
                <a:lnTo>
                  <a:pt x="426379" y="551650"/>
                </a:lnTo>
                <a:lnTo>
                  <a:pt x="384464" y="569364"/>
                </a:lnTo>
                <a:lnTo>
                  <a:pt x="339513" y="580433"/>
                </a:lnTo>
                <a:lnTo>
                  <a:pt x="292129" y="584257"/>
                </a:lnTo>
                <a:lnTo>
                  <a:pt x="244744" y="580433"/>
                </a:lnTo>
                <a:lnTo>
                  <a:pt x="199793" y="569363"/>
                </a:lnTo>
                <a:lnTo>
                  <a:pt x="157879" y="551649"/>
                </a:lnTo>
                <a:lnTo>
                  <a:pt x="119601" y="527892"/>
                </a:lnTo>
                <a:lnTo>
                  <a:pt x="85562" y="498694"/>
                </a:lnTo>
                <a:lnTo>
                  <a:pt x="56364" y="464655"/>
                </a:lnTo>
                <a:lnTo>
                  <a:pt x="32607" y="426377"/>
                </a:lnTo>
                <a:lnTo>
                  <a:pt x="14893" y="384463"/>
                </a:lnTo>
                <a:lnTo>
                  <a:pt x="3823" y="339512"/>
                </a:lnTo>
                <a:lnTo>
                  <a:pt x="0" y="292127"/>
                </a:lnTo>
                <a:close/>
              </a:path>
            </a:pathLst>
          </a:custGeom>
          <a:ln w="19050">
            <a:solidFill>
              <a:srgbClr val="F3573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1003455" y="3339663"/>
            <a:ext cx="4690110" cy="96520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733425">
              <a:lnSpc>
                <a:spcPct val="100000"/>
              </a:lnSpc>
              <a:spcBef>
                <a:spcPts val="480"/>
              </a:spcBef>
            </a:pPr>
            <a:r>
              <a:rPr sz="1550" b="1">
                <a:solidFill>
                  <a:srgbClr val="F35735"/>
                </a:solidFill>
                <a:latin typeface="微软雅黑"/>
                <a:cs typeface="微软雅黑"/>
              </a:rPr>
              <a:t>微波传</a:t>
            </a:r>
            <a:r>
              <a:rPr sz="1550" b="1" spc="-50">
                <a:solidFill>
                  <a:srgbClr val="F35735"/>
                </a:solidFill>
                <a:latin typeface="微软雅黑"/>
                <a:cs typeface="微软雅黑"/>
              </a:rPr>
              <a:t>输</a:t>
            </a:r>
            <a:endParaRPr sz="1550">
              <a:latin typeface="微软雅黑"/>
              <a:cs typeface="微软雅黑"/>
            </a:endParaRPr>
          </a:p>
          <a:p>
            <a:pPr marL="733425" marR="5080" indent="-721360">
              <a:lnSpc>
                <a:spcPts val="2430"/>
              </a:lnSpc>
              <a:spcBef>
                <a:spcPts val="395"/>
              </a:spcBef>
              <a:tabLst>
                <a:tab pos="733425"/>
              </a:tabLst>
            </a:pPr>
            <a:r>
              <a:rPr sz="3000" b="1" spc="-37" baseline="1388">
                <a:solidFill>
                  <a:srgbClr val="F35735"/>
                </a:solidFill>
                <a:latin typeface="微软雅黑"/>
                <a:cs typeface="微软雅黑"/>
              </a:rPr>
              <a:t>02</a:t>
            </a:r>
            <a:r>
              <a:rPr sz="3000" b="1" baseline="1388">
                <a:solidFill>
                  <a:srgbClr val="F35735"/>
                </a:solidFill>
                <a:latin typeface="微软雅黑"/>
                <a:cs typeface="微软雅黑"/>
              </a:rPr>
              <a:t>	</a:t>
            </a:r>
            <a:r>
              <a:rPr sz="1350" spc="-5">
                <a:latin typeface="微软雅黑"/>
                <a:cs typeface="微软雅黑"/>
              </a:rPr>
              <a:t>利用微波进行信号传输，具有传输容量大、传输距离远等优点，但传输过程中易受到环境因素的影响。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865801" y="4701630"/>
            <a:ext cx="584835" cy="584835"/>
          </a:xfrm>
          <a:custGeom>
            <a:rect l="l" t="t" r="r" b="b"/>
            <a:pathLst>
              <a:path w="584835" h="584835">
                <a:moveTo>
                  <a:pt x="0" y="292129"/>
                </a:moveTo>
                <a:lnTo>
                  <a:pt x="3823" y="244744"/>
                </a:lnTo>
                <a:lnTo>
                  <a:pt x="14893" y="199794"/>
                </a:lnTo>
                <a:lnTo>
                  <a:pt x="32607" y="157879"/>
                </a:lnTo>
                <a:lnTo>
                  <a:pt x="56364" y="119601"/>
                </a:lnTo>
                <a:lnTo>
                  <a:pt x="85562" y="85563"/>
                </a:lnTo>
                <a:lnTo>
                  <a:pt x="119601" y="56364"/>
                </a:lnTo>
                <a:lnTo>
                  <a:pt x="157879" y="32607"/>
                </a:lnTo>
                <a:lnTo>
                  <a:pt x="199793" y="14893"/>
                </a:lnTo>
                <a:lnTo>
                  <a:pt x="244744" y="3823"/>
                </a:lnTo>
                <a:lnTo>
                  <a:pt x="292129" y="0"/>
                </a:lnTo>
                <a:lnTo>
                  <a:pt x="339513" y="3823"/>
                </a:lnTo>
                <a:lnTo>
                  <a:pt x="384463" y="14892"/>
                </a:lnTo>
                <a:lnTo>
                  <a:pt x="426378" y="32606"/>
                </a:lnTo>
                <a:lnTo>
                  <a:pt x="464656" y="56363"/>
                </a:lnTo>
                <a:lnTo>
                  <a:pt x="498695" y="85562"/>
                </a:lnTo>
                <a:lnTo>
                  <a:pt x="527893" y="119600"/>
                </a:lnTo>
                <a:lnTo>
                  <a:pt x="551650" y="157878"/>
                </a:lnTo>
                <a:lnTo>
                  <a:pt x="569364" y="199793"/>
                </a:lnTo>
                <a:lnTo>
                  <a:pt x="580434" y="244743"/>
                </a:lnTo>
                <a:lnTo>
                  <a:pt x="584258" y="292128"/>
                </a:lnTo>
                <a:lnTo>
                  <a:pt x="580434" y="339513"/>
                </a:lnTo>
                <a:lnTo>
                  <a:pt x="569365" y="384463"/>
                </a:lnTo>
                <a:lnTo>
                  <a:pt x="551651" y="426378"/>
                </a:lnTo>
                <a:lnTo>
                  <a:pt x="527894" y="464656"/>
                </a:lnTo>
                <a:lnTo>
                  <a:pt x="498695" y="498694"/>
                </a:lnTo>
                <a:lnTo>
                  <a:pt x="464656" y="527893"/>
                </a:lnTo>
                <a:lnTo>
                  <a:pt x="426379" y="551650"/>
                </a:lnTo>
                <a:lnTo>
                  <a:pt x="384464" y="569364"/>
                </a:lnTo>
                <a:lnTo>
                  <a:pt x="339513" y="580433"/>
                </a:lnTo>
                <a:lnTo>
                  <a:pt x="292129" y="584257"/>
                </a:lnTo>
                <a:lnTo>
                  <a:pt x="244744" y="580433"/>
                </a:lnTo>
                <a:lnTo>
                  <a:pt x="199793" y="569363"/>
                </a:lnTo>
                <a:lnTo>
                  <a:pt x="157879" y="551649"/>
                </a:lnTo>
                <a:lnTo>
                  <a:pt x="119601" y="527892"/>
                </a:lnTo>
                <a:lnTo>
                  <a:pt x="85562" y="498694"/>
                </a:lnTo>
                <a:lnTo>
                  <a:pt x="56364" y="464655"/>
                </a:lnTo>
                <a:lnTo>
                  <a:pt x="32607" y="426377"/>
                </a:lnTo>
                <a:lnTo>
                  <a:pt x="14893" y="384463"/>
                </a:lnTo>
                <a:lnTo>
                  <a:pt x="3823" y="339512"/>
                </a:lnTo>
                <a:lnTo>
                  <a:pt x="0" y="292127"/>
                </a:lnTo>
                <a:close/>
              </a:path>
            </a:pathLst>
          </a:custGeom>
          <a:ln w="19050">
            <a:solidFill>
              <a:srgbClr val="CB36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990120" y="4822182"/>
            <a:ext cx="3384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solidFill>
                  <a:srgbClr val="CB3600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724286" y="4583681"/>
            <a:ext cx="3968750" cy="92011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B3600"/>
                </a:solidFill>
                <a:latin typeface="微软雅黑"/>
                <a:cs typeface="微软雅黑"/>
              </a:rPr>
              <a:t>红外线传</a:t>
            </a:r>
            <a:r>
              <a:rPr sz="1550" b="1" spc="-50">
                <a:solidFill>
                  <a:srgbClr val="CB3600"/>
                </a:solidFill>
                <a:latin typeface="微软雅黑"/>
                <a:cs typeface="微软雅黑"/>
              </a:rPr>
              <a:t>输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295"/>
              </a:spcBef>
            </a:pPr>
            <a:r>
              <a:rPr sz="1350" spc="-5">
                <a:latin typeface="微软雅黑"/>
                <a:cs typeface="微软雅黑"/>
              </a:rPr>
              <a:t>利用红外线进行信号传输，具有传输速率高、安全性好等优点，但传输距离较短。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无线传输技术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回程传输技术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D22118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无线回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程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利用无线技术进行回程传输，具有无需铺设线缆、灵活性高等优点，但传输速率和稳定性可能受到环境因素的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影响。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651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有线回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程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利用光纤、同轴电缆等有线介质进行回程传输，具有传输速率高、稳定性好等优点，但需要铺设线缆，成本较</a:t>
            </a:r>
            <a:r>
              <a:rPr sz="1350" spc="-25">
                <a:latin typeface="微软雅黑"/>
                <a:cs typeface="微软雅黑"/>
              </a:rPr>
              <a:t>高。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333500" y="1231900"/>
            <a:ext cx="4812941" cy="4812941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6563744" y="1760559"/>
            <a:ext cx="370205" cy="370205"/>
          </a:xfrm>
          <a:custGeom>
            <a:rect l="l" t="t" r="r" b="b"/>
            <a:pathLst>
              <a:path w="370204" h="370205">
                <a:moveTo>
                  <a:pt x="369902" y="184951"/>
                </a:moveTo>
                <a:lnTo>
                  <a:pt x="0" y="184951"/>
                </a:lnTo>
                <a:lnTo>
                  <a:pt x="6607" y="135783"/>
                </a:lnTo>
                <a:lnTo>
                  <a:pt x="25252" y="91602"/>
                </a:lnTo>
                <a:lnTo>
                  <a:pt x="54172" y="54170"/>
                </a:lnTo>
                <a:lnTo>
                  <a:pt x="91604" y="25251"/>
                </a:lnTo>
                <a:lnTo>
                  <a:pt x="135786" y="6606"/>
                </a:lnTo>
                <a:lnTo>
                  <a:pt x="184951" y="0"/>
                </a:lnTo>
                <a:lnTo>
                  <a:pt x="234118" y="6606"/>
                </a:lnTo>
                <a:lnTo>
                  <a:pt x="278299" y="25251"/>
                </a:lnTo>
                <a:lnTo>
                  <a:pt x="315731" y="54171"/>
                </a:lnTo>
                <a:lnTo>
                  <a:pt x="344651" y="91603"/>
                </a:lnTo>
                <a:lnTo>
                  <a:pt x="363295" y="135784"/>
                </a:lnTo>
                <a:lnTo>
                  <a:pt x="369902" y="184951"/>
                </a:lnTo>
                <a:close/>
              </a:path>
              <a:path w="370204" h="370205">
                <a:moveTo>
                  <a:pt x="184951" y="369902"/>
                </a:moveTo>
                <a:lnTo>
                  <a:pt x="135784" y="363295"/>
                </a:lnTo>
                <a:lnTo>
                  <a:pt x="91602" y="344650"/>
                </a:lnTo>
                <a:lnTo>
                  <a:pt x="54171" y="315731"/>
                </a:lnTo>
                <a:lnTo>
                  <a:pt x="25251" y="278299"/>
                </a:lnTo>
                <a:lnTo>
                  <a:pt x="6606" y="234118"/>
                </a:lnTo>
                <a:lnTo>
                  <a:pt x="0" y="184951"/>
                </a:lnTo>
                <a:lnTo>
                  <a:pt x="369902" y="184951"/>
                </a:lnTo>
                <a:lnTo>
                  <a:pt x="363295" y="234118"/>
                </a:lnTo>
                <a:lnTo>
                  <a:pt x="344650" y="278299"/>
                </a:lnTo>
                <a:lnTo>
                  <a:pt x="315731" y="315731"/>
                </a:lnTo>
                <a:lnTo>
                  <a:pt x="278299" y="344650"/>
                </a:lnTo>
                <a:lnTo>
                  <a:pt x="234118" y="363295"/>
                </a:lnTo>
                <a:lnTo>
                  <a:pt x="184951" y="369902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563744" y="3108817"/>
            <a:ext cx="370205" cy="370205"/>
          </a:xfrm>
          <a:custGeom>
            <a:rect l="l" t="t" r="r" b="b"/>
            <a:pathLst>
              <a:path w="370204" h="370204">
                <a:moveTo>
                  <a:pt x="184951" y="0"/>
                </a:moveTo>
                <a:close/>
              </a:path>
              <a:path w="370204" h="370204">
                <a:moveTo>
                  <a:pt x="369902" y="184951"/>
                </a:moveTo>
                <a:lnTo>
                  <a:pt x="0" y="184951"/>
                </a:lnTo>
                <a:lnTo>
                  <a:pt x="6607" y="135783"/>
                </a:lnTo>
                <a:lnTo>
                  <a:pt x="25252" y="91602"/>
                </a:lnTo>
                <a:lnTo>
                  <a:pt x="54172" y="54170"/>
                </a:lnTo>
                <a:lnTo>
                  <a:pt x="91603" y="25251"/>
                </a:lnTo>
                <a:lnTo>
                  <a:pt x="135785" y="6606"/>
                </a:lnTo>
                <a:lnTo>
                  <a:pt x="184951" y="0"/>
                </a:lnTo>
                <a:lnTo>
                  <a:pt x="234118" y="6606"/>
                </a:lnTo>
                <a:lnTo>
                  <a:pt x="278299" y="25251"/>
                </a:lnTo>
                <a:lnTo>
                  <a:pt x="315731" y="54171"/>
                </a:lnTo>
                <a:lnTo>
                  <a:pt x="344651" y="91602"/>
                </a:lnTo>
                <a:lnTo>
                  <a:pt x="363295" y="135783"/>
                </a:lnTo>
                <a:lnTo>
                  <a:pt x="369902" y="184951"/>
                </a:lnTo>
                <a:close/>
              </a:path>
              <a:path w="370204" h="370204">
                <a:moveTo>
                  <a:pt x="184951" y="369901"/>
                </a:moveTo>
                <a:lnTo>
                  <a:pt x="135784" y="363294"/>
                </a:lnTo>
                <a:lnTo>
                  <a:pt x="91603" y="344650"/>
                </a:lnTo>
                <a:lnTo>
                  <a:pt x="54171" y="315730"/>
                </a:lnTo>
                <a:lnTo>
                  <a:pt x="25251" y="278299"/>
                </a:lnTo>
                <a:lnTo>
                  <a:pt x="6606" y="234118"/>
                </a:lnTo>
                <a:lnTo>
                  <a:pt x="0" y="184950"/>
                </a:lnTo>
                <a:lnTo>
                  <a:pt x="369902" y="184951"/>
                </a:lnTo>
                <a:lnTo>
                  <a:pt x="363295" y="234118"/>
                </a:lnTo>
                <a:lnTo>
                  <a:pt x="344650" y="278299"/>
                </a:lnTo>
                <a:lnTo>
                  <a:pt x="315731" y="315730"/>
                </a:lnTo>
                <a:lnTo>
                  <a:pt x="278299" y="344650"/>
                </a:lnTo>
                <a:lnTo>
                  <a:pt x="234118" y="363295"/>
                </a:lnTo>
                <a:lnTo>
                  <a:pt x="184951" y="369901"/>
                </a:lnTo>
                <a:close/>
              </a:path>
            </a:pathLst>
          </a:custGeom>
          <a:solidFill>
            <a:srgbClr val="F3999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563744" y="4383762"/>
            <a:ext cx="370205" cy="370205"/>
          </a:xfrm>
          <a:custGeom>
            <a:rect l="l" t="t" r="r" b="b"/>
            <a:pathLst>
              <a:path w="370204" h="370204">
                <a:moveTo>
                  <a:pt x="369902" y="184951"/>
                </a:moveTo>
                <a:lnTo>
                  <a:pt x="0" y="184951"/>
                </a:lnTo>
                <a:lnTo>
                  <a:pt x="6607" y="135783"/>
                </a:lnTo>
                <a:lnTo>
                  <a:pt x="25252" y="91602"/>
                </a:lnTo>
                <a:lnTo>
                  <a:pt x="54172" y="54170"/>
                </a:lnTo>
                <a:lnTo>
                  <a:pt x="91604" y="25250"/>
                </a:lnTo>
                <a:lnTo>
                  <a:pt x="135788" y="6606"/>
                </a:lnTo>
                <a:lnTo>
                  <a:pt x="184951" y="0"/>
                </a:lnTo>
                <a:lnTo>
                  <a:pt x="234119" y="6607"/>
                </a:lnTo>
                <a:lnTo>
                  <a:pt x="278300" y="25251"/>
                </a:lnTo>
                <a:lnTo>
                  <a:pt x="315731" y="54171"/>
                </a:lnTo>
                <a:lnTo>
                  <a:pt x="344651" y="91603"/>
                </a:lnTo>
                <a:lnTo>
                  <a:pt x="363295" y="135784"/>
                </a:lnTo>
                <a:lnTo>
                  <a:pt x="369902" y="184951"/>
                </a:lnTo>
                <a:close/>
              </a:path>
              <a:path w="370204" h="370204">
                <a:moveTo>
                  <a:pt x="184951" y="369901"/>
                </a:moveTo>
                <a:lnTo>
                  <a:pt x="135784" y="363294"/>
                </a:lnTo>
                <a:lnTo>
                  <a:pt x="91603" y="344649"/>
                </a:lnTo>
                <a:lnTo>
                  <a:pt x="54171" y="315729"/>
                </a:lnTo>
                <a:lnTo>
                  <a:pt x="25251" y="278298"/>
                </a:lnTo>
                <a:lnTo>
                  <a:pt x="6606" y="234117"/>
                </a:lnTo>
                <a:lnTo>
                  <a:pt x="0" y="184949"/>
                </a:lnTo>
                <a:lnTo>
                  <a:pt x="369902" y="184951"/>
                </a:lnTo>
                <a:lnTo>
                  <a:pt x="363295" y="234117"/>
                </a:lnTo>
                <a:lnTo>
                  <a:pt x="344650" y="278298"/>
                </a:lnTo>
                <a:lnTo>
                  <a:pt x="315731" y="315730"/>
                </a:lnTo>
                <a:lnTo>
                  <a:pt x="278299" y="344650"/>
                </a:lnTo>
                <a:lnTo>
                  <a:pt x="234118" y="363294"/>
                </a:lnTo>
                <a:lnTo>
                  <a:pt x="184951" y="369901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7187361" y="1677330"/>
            <a:ext cx="3644900" cy="368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接入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网</a:t>
            </a:r>
            <a:endParaRPr sz="2000">
              <a:latin typeface="微软雅黑"/>
              <a:cs typeface="微软雅黑"/>
            </a:endParaRPr>
          </a:p>
          <a:p>
            <a:pPr marL="12700" marR="195580">
              <a:lnSpc>
                <a:spcPct val="150000"/>
              </a:lnSpc>
              <a:spcBef>
                <a:spcPts val="545"/>
              </a:spcBef>
            </a:pPr>
            <a:r>
              <a:rPr sz="1500" spc="-5">
                <a:latin typeface="微软雅黑"/>
                <a:cs typeface="微软雅黑"/>
              </a:rPr>
              <a:t>负责将终端设备接入网络，包括无线接入点和接入网关等设备。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汇聚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网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ts val="27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负责将接入网的数据汇总并传输到核心网，包括汇聚交换机和路由器等设备。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核心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网</a:t>
            </a:r>
            <a:endParaRPr sz="2000">
              <a:latin typeface="微软雅黑"/>
              <a:cs typeface="微软雅黑"/>
            </a:endParaRPr>
          </a:p>
          <a:p>
            <a:pPr marL="12700" marR="195580">
              <a:lnSpc>
                <a:spcPct val="150000"/>
              </a:lnSpc>
              <a:spcBef>
                <a:spcPts val="135"/>
              </a:spcBef>
            </a:pPr>
            <a:r>
              <a:rPr sz="1500" spc="-5">
                <a:latin typeface="微软雅黑"/>
                <a:cs typeface="微软雅黑"/>
              </a:rPr>
              <a:t>负责整个网络的路由和交换，包括核心交换机、路由器和防火墙等设备。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无线回程网络架构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35412" y="5305075"/>
            <a:ext cx="432117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-5"/>
              <a:t>无线回程方案的应用场景</a:t>
            </a:r>
            <a:endParaRPr sz="3050"/>
          </a:p>
        </p:txBody>
      </p:sp>
      <p:sp>
        <p:nvSpPr>
          <p:cNvPr id="3" name="object 3"/>
          <p:cNvSpPr txBox="1"/>
          <p:nvPr/>
        </p:nvSpPr>
        <p:spPr>
          <a:xfrm>
            <a:off x="5683880" y="2492057"/>
            <a:ext cx="62420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25">
                <a:solidFill>
                  <a:srgbClr val="EB554D"/>
                </a:solidFill>
                <a:latin typeface="微软雅黑"/>
                <a:cs typeface="微软雅黑"/>
              </a:rPr>
              <a:t>03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6502400" cy="831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EB554D"/>
                </a:solidFill>
                <a:latin typeface="微软雅黑"/>
                <a:cs typeface="微软雅黑"/>
              </a:rPr>
              <a:t>智能物</a:t>
            </a:r>
            <a:r>
              <a:rPr sz="2300" b="1" spc="-50">
                <a:solidFill>
                  <a:srgbClr val="EB554D"/>
                </a:solidFill>
                <a:latin typeface="微软雅黑"/>
                <a:cs typeface="微软雅黑"/>
              </a:rPr>
              <a:t>流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60"/>
              </a:spcBef>
            </a:pPr>
            <a:r>
              <a:rPr sz="1500" spc="-5">
                <a:latin typeface="微软雅黑"/>
                <a:cs typeface="微软雅黑"/>
              </a:rPr>
              <a:t>无线回程方案用于智能物流中，实现物品的实时跟踪和监控，提高物流效率。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502400" cy="1192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EB554D"/>
                </a:solidFill>
                <a:latin typeface="微软雅黑"/>
                <a:cs typeface="微软雅黑"/>
              </a:rPr>
              <a:t>智能农</a:t>
            </a:r>
            <a:r>
              <a:rPr sz="2300" b="1" spc="-50">
                <a:solidFill>
                  <a:srgbClr val="EB554D"/>
                </a:solidFill>
                <a:latin typeface="微软雅黑"/>
                <a:cs typeface="微软雅黑"/>
              </a:rPr>
              <a:t>业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latin typeface="微软雅黑"/>
                <a:cs typeface="微软雅黑"/>
              </a:rPr>
              <a:t>在农业领域，无线回程方案用于监测农田环境和作物生长情况，实现精准农业</a:t>
            </a:r>
            <a:r>
              <a:rPr sz="1500" spc="-20">
                <a:latin typeface="微软雅黑"/>
                <a:cs typeface="微软雅黑"/>
              </a:rPr>
              <a:t>管理。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EB554D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4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EB554D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物联网应用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3" y="1642057"/>
            <a:ext cx="4654550" cy="12084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EB554D"/>
                </a:solidFill>
                <a:latin typeface="微软雅黑"/>
                <a:cs typeface="微软雅黑"/>
              </a:rPr>
              <a:t>智能家电控制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6000"/>
              </a:lnSpc>
              <a:spcBef>
                <a:spcPts val="875"/>
              </a:spcBef>
            </a:pPr>
            <a:r>
              <a:rPr sz="1350" spc="-5">
                <a:latin typeface="微软雅黑"/>
                <a:cs typeface="微软雅黑"/>
              </a:rPr>
              <a:t>通过无线回程方案，实现对智能家电的远程控制和集中管理，</a:t>
            </a:r>
            <a:r>
              <a:rPr sz="1350" spc="-10">
                <a:latin typeface="微软雅黑"/>
                <a:cs typeface="微软雅黑"/>
              </a:rPr>
              <a:t>提高生活便利性。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3" y="4159927"/>
            <a:ext cx="4483100" cy="11842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EB554D"/>
                </a:solidFill>
                <a:latin typeface="微软雅黑"/>
                <a:cs typeface="微软雅黑"/>
              </a:rPr>
              <a:t>智能安防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6000"/>
              </a:lnSpc>
              <a:spcBef>
                <a:spcPts val="685"/>
              </a:spcBef>
            </a:pPr>
            <a:r>
              <a:rPr sz="1350" spc="-5">
                <a:latin typeface="微软雅黑"/>
                <a:cs typeface="微软雅黑"/>
              </a:rPr>
              <a:t>无线回程方案用于家庭安全监控，实现实时视频传输和报警</a:t>
            </a:r>
            <a:r>
              <a:rPr sz="1350" spc="-20">
                <a:latin typeface="微软雅黑"/>
                <a:cs typeface="微软雅黑"/>
              </a:rPr>
              <a:t>功能。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智能家居应用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工业自动化应用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43503"/>
            <a:ext cx="182562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设备监测与控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制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16257" y="2365512"/>
            <a:ext cx="3073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无线回程方案用于工业设备的监测和控制，提高生产效率和设备可靠性。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63129" y="3868975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EB554D"/>
                </a:solidFill>
                <a:latin typeface="微软雅黑"/>
                <a:cs typeface="微软雅黑"/>
              </a:rPr>
              <a:t>智能制</a:t>
            </a:r>
            <a:r>
              <a:rPr sz="2000" b="1" spc="-50">
                <a:solidFill>
                  <a:srgbClr val="EB554D"/>
                </a:solidFill>
                <a:latin typeface="微软雅黑"/>
                <a:cs typeface="微软雅黑"/>
              </a:rPr>
              <a:t>造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916257" y="4790985"/>
            <a:ext cx="3073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在智能制造领域，无线回程方案用于实现生产线的自动化和智能化。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https://d.book118.com/637012026023006051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Office Theme</vt:lpstr>
      <vt:lpstr>无线回程方案</vt:lpstr>
      <vt:lpstr>CONTENTS</vt:lpstr>
      <vt:lpstr>无线回程方案概述</vt:lpstr>
      <vt:lpstr>定义与特点</vt:lpstr>
      <vt:lpstr>无线回程的重要性</vt:lpstr>
      <vt:lpstr>无线回程技术的发展历程</vt:lpstr>
      <vt:lpstr>无线回程方案的技术原理</vt:lpstr>
      <vt:lpstr>无线传输技术</vt:lpstr>
      <vt:lpstr>回程传输技术</vt:lpstr>
      <vt:lpstr>无线回程网络架构</vt:lpstr>
      <vt:lpstr>无线回程方案的应用场景</vt:lpstr>
      <vt:lpstr>物联网应用</vt:lpstr>
      <vt:lpstr>智能家居应用</vt:lpstr>
      <vt:lpstr>工业自动化应用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2024-09-24T00:39:49.513</cp:lastPrinted>
  <dcterms:created xsi:type="dcterms:W3CDTF">2024-09-23T16:39:49Z</dcterms:created>
  <dcterms:modified xsi:type="dcterms:W3CDTF">2024-09-23T16:39:50Z</dcterms:modified>
</cp:coreProperties>
</file>