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43351-3DF4-4292-B70F-5E447964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429C7-DE69-4A0B-ACC7-D0304E8B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81F30-8A3C-4335-B00B-4F96CDC2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DAE68-D4E5-4501-81D7-A5DC1CD6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675BD-60B2-41A4-BF07-3E871527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821BA-52EC-43A9-BFA0-0CAE5606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C4A73-6315-42EF-AC0E-E9505647A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01326-7140-4093-B623-2124D763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DEC43-87B1-45C1-9601-8B5A49DB5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92742-6F77-44F1-802C-1B60D116A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25599-F968-4239-94FB-37916C55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203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护理查房的制作教程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护理查房是护理工作中对患者的病情状况、自身认知情况进行了解，对护理效果进行评价，对护理措施进行改进的过程。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通过护理查房，对患者的病情状况、自身认知情况进行了解，对护理效果进行评价，对护理措施进行改进，提高护理质量，促进患者康复。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549" r="3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通过护理查房，可以及时发现和解决护理工作中存在的问题，提高护理质量。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通过护理查房，可以了解患者的病情状况和自身认知情况，对护理效果进行评价，对护理措施进行改进，促进患者康复。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通过护理查房，可以提高护士的专业素质和综合能力，增强护士的责任心和使命感。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按参与人员可分为个案护理查房、教学查房、整体护理查房等；按时间可分为日间查房、夜间查房；按内容可分为病情查房、教学查房、操作查房等。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包括确定主题、收集资料、汇报病情、讨论分析、总结反馈等步骤。其中，讨论分析是护理查房的核心环节，需要重点关注。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护理查房的类型与流程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根据科室特点和护理需求，选择一个具体的护理查房主题，如高血压患者的护理、糖尿病足的预防等。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确保主题明确、具体，以便参与人员能够充分了解查房的目的和重点。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0" b="11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查阅相关文献、资料，了解主题相关的最新护理理念、实践经验和技术进展。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准备护理查房所需的物品，如病历、护理记录、护理操作所需用具等。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收集资料与准备物品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提前通知参与护理查房的人员，包括医生、护士、实习生等，确保他们了解查房的主题和目的。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根据参与人员的实际情况，合理安排查房的时间和地点，确保所有人都能准时参加。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通知相关人员与安排时间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制定详细的查房计划，包括查房流程、时间安排、人员分工等。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明确查房的目标，如提高护理质量、解决实际问题、提升团队凝聚力等。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简短介绍查房的目的和流程，安抚患者情绪，使患者感到舒适和安全。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参与查房的医护人员应自我介绍，包括姓名、职称和职责，让患者了解查房团队。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查房开场与介绍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由责任护士详细汇报患者的病情、诊断、治疗和护理情况，为查房提供基础资料。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讨论环节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针对病例进行深入讨论，包括诊断、治疗方案、护理措施等，提出问题和解决方案。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病例汇报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病例汇报与讨论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https://d.book118.com/637012035141006040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2024-09-13T06:36:02.972</cp:lastPrinted>
  <dcterms:created xsi:type="dcterms:W3CDTF">2024-09-12T22:36:02Z</dcterms:created>
  <dcterms:modified xsi:type="dcterms:W3CDTF">2024-09-12T22:36:05Z</dcterms:modified>
</cp:coreProperties>
</file>