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1670A-95F4-4898-87DF-AE1B86FCE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86F45-A473-46E1-920A-5B694E8D6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854AB-1271-4C15-AB85-CB86D3C7A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853D6-9C26-4743-AF15-2F035317B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254C6-EDC7-4FAE-B3DC-7133C48A4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8EB8CE-5A2E-48C6-AE7B-4FD048C75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E5B8A-84F7-4A05-A6E4-D9303F8C2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7D048-BCD0-4E55-8482-56DCBC363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AA0AE-3DDC-4800-96B2-AD1F754A5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2E83E-6492-47ED-98C6-0E8B1154D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03A91-B5DA-4C34-8F90-1620904E0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14155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管理和管理发展课件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管理的基本原理和原则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管理面临的挑战和未来趋势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管理技能和领导力发展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管理的定义和重要性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管理是一种协调和整合资源的过程，通过计划、组织、领导、控制等职能，实现组织目标。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管理涉及决策制定、资源配置、沟通协调、团队建设等多个方面。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管理具有普遍性，适用于各种组织类型和规模，包括企业、政府机构、非营利组织等。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管理能够优化资源配置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通过合理的资源配置，组织能够充分发挥各种资源的效用，避免浪费和冗余。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管理有助于提高组织竞争力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通过科学的管理，组织能够提高产品质量、服务水平、创新能力等多方面的竞争力。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管理有助于组织目标的实现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通过有效的管理，组织能够更好地规划和实现目标，提高工作效率和效果。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管理在组织中的作用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管理是组织的神经系统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管理负责协调组织的各个部门和环节，确保组织的正常运转。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管理是组织的决策中心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管理负责制定组织的战略、计划和政策，指引组织的发展方向。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管理是组织的变革推动者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管理能够敏锐地察觉外部环境的变化，推动组织变革和创新。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管理的基本原理和原则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制定目标、决策和行动方案，以实现组织的目标和愿景。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构建组织结构、划分职责和权力，以实现组织的计划和目标。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指导和激励员工，以实现组织的计划和目标。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监控和评估组织的绩效，以确保实现组织的计划和目标。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计划、组织、领导、控制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通过激励和奖励机制，激发员工的积极性和创造力，促进目标的实现。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将组织的目标分解为部门和个人的目标，以便更好地实现组织的目标。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确保组织的目标明确、具体、可衡量和可实现。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定期评估目标的实现情况，及时调整和改进目标。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激励与奖励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分析组织的内外部环境，确定组织的优势、劣势、机会和威胁。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制定具体的战略计划和行动方案，确保战略的有效实施。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战略选择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根据战略分析结果，选择适合组织发展的战略方向和路径。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战略评估与调整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定期评估战略的实施效果，及时调整和改进战略。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https://d.book118.com/637014155116006052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2024-09-26T03:46:33.168</cp:lastPrinted>
  <dcterms:created xsi:type="dcterms:W3CDTF">2024-09-25T19:46:33Z</dcterms:created>
  <dcterms:modified xsi:type="dcterms:W3CDTF">2024-09-25T19:46:35Z</dcterms:modified>
</cp:coreProperties>
</file>