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AEAA4-98CE-41AB-B69B-EBA19FB5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FF86C-8066-4B06-BE37-32587D0B3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6D547-B6AE-4EA3-8749-F7E40784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27AB9-1061-42DF-9BD0-8A62856BA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13A4AF-9683-4CA9-BE08-D47D98D1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06291-58E2-4422-ADF1-500A1DD24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F78F1-9B5C-467D-BA6D-748CDE41A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91F7B-2DD5-48BA-B14D-3A1407E2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87042-DAC3-4CCB-94A9-A40105D7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838C-7DAF-4769-A6D1-9D00CEE1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5065F-C4C3-427D-B215-262C3299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5016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Internet技术基础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网络设备与基础设施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编程开发与Web技术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移动互联网技术与应用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Internet概述与发展历程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Internet，中文译名为“因特网”或“互联网”，是一个全球性的、基于TCP/IP协议簇的、由无数个子网互联而成的计算机网络。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Internet起源于20世纪60年代美国国防部高级研究计划局（ARPA）资助的一个名为ARPANET的项目，该项目旨在建立一个分布式的、容错的计算机网络，用于在核战争等极端情况下保持通信。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Internet定义及起源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发展历程及关键事件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从ARPANET的诞生到如今的全球互联网，Internet经历了多个发展阶段，包括实验阶段、TCP/IP协议的确立、万维网（WWW）的出现、商业化浪潮、移动互联网的兴起等。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在Internet的发展历程中，出现了许多关键事件，如ARPANET的成功消息传输、TCP/IP协议的开发与普及、域名系统（DNS）的建立、万维网的诞生、搜索引擎的出现、社交网络的兴起等。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截至2023年，全球Internet用户数量已经超过30亿，覆盖了全球近一半的人口。同时，Internet上的网站数量、数据量、设备数量等都在不断增长。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Internet已经渗透到人类社会的各个领域，对政治、经济、文化、教育等产生了深远的影响。它改变了人们获取信息、交流沟通、购物消费、娱乐休闲等方面的方式，推动了社会的数字化、信息化和智能化进程。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当今Internet规模与影响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网络协议与标准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TCP/IP协议族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提供可靠的、面向连接的、基于字节流的数据传输服务，通过确认机制、重传机制等保证数据可靠传输。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传输控制协议（TCP）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负责在网络上路由和传输数据，提供无连接的、不可靠的数据报服务，实现网络层的数据传输。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网络协议（IP）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超文本传输协议（HTTP）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应用层协议，用于WWW（万维网）上的文档传输，采用请求/响应模型，支持B/S架构。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HTTP安全版（HTTPS）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在HTTP基础上加入SSL/TLS协议进行加密传输，保证数据传输的安全性。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HTTP与HTTPS协议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DNS域名解析系统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域名系统（DNS）：用于将用户可读的域名转换为计算机可读的IP地址，实现网络寻址。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DNS采用层次化、分布式结构，由根域名服务器、顶级域名服务器、权威域名服务器等构成。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DNS解析过程包括递归查询和迭代查询两种方式，确保域名解析的高效性和可靠性。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其他重要网络协议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文件传输协议（FTP）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用于在网络上进行文件传输，支持上传、下载文件等操作。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远程登录协议（Telnet）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提供远程终端服务，允许用户远程登录到另一台计算机上执行命令。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邮件传输协议（SMTP、POP3、IMA…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用于电子邮件的发送和接收，保证邮件在网络上的可靠传输。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网络时间协议（NTP）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用于在网络上同步计算机时钟，确保时间的准确性和一致性。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网络设备与基础设施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连接不同网络的核心设备，具备路由选择和数据转发功能，实现网络层的数据传输。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集线器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用于局域网内数据交换的设备，通过MAC地址学习进行数据转发，工作在数据链路层。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已逐渐被淘汰的设备，用于连接多台计算机，实现简单的数据转发和广播。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路由器、交换机和集线器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提供网络服务的专用计算机，具备高性能、高可靠性、高安全性等特点，用于存储、处理、传输数据。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用户直接操作的计算机设备，如PC、手机、平板等，用于访问网络服务和资源。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服务器与客户端设备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以光信号为传输媒介，具有高速率、远距离传输、抗干扰能力强等优点，是现代网络通信的主要传输方式。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一种高速数据传输技术，通过电话线、同轴电缆、光纤等媒介实现数据传输，满足用户高速上网需求。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光纤、宽带等传输媒介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一种基于互联网的计算模式，提供按需付费的资源共享和服务交付模式，包括IaaS、PaaS、SaaS等。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集中存放和管理大量服务器、网络设备等IT设施的场所，提供安全、可靠、高效的数据存储和处理服务。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云计算服务及数据中心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https://d.book118.com/637015016136006035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2024-09-10T09:14:13.358</cp:lastPrinted>
  <dcterms:created xsi:type="dcterms:W3CDTF">2024-09-10T01:14:13Z</dcterms:created>
  <dcterms:modified xsi:type="dcterms:W3CDTF">2024-09-10T01:14:15Z</dcterms:modified>
</cp:coreProperties>
</file>