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A9F57F-FC16-407D-B136-7949B8783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A796FA-3205-4B99-AAB0-E41DF9342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C7CF7F-9210-4A88-B14B-B1AC4C1D7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5F69C9-D187-473B-A0DF-D71B4BAFE4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EDB5D1-FD13-4213-898A-65E2C0F495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7BAEBC-1C28-4C59-ACF1-5884D1D3CA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B64E9F-500B-49BE-BE6F-59988DE23A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213150-9127-4D39-8929-93A25BCB35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A5A0C-E75C-4408-9F4B-56007C5FDE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85DB3-53C9-4D67-B4ED-383B18F9C3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91E58D-CF1B-48C0-A084-0F021FB829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0150250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《锅炉自动控制系统》PPT课件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锅炉自动控制系统概述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锅炉自动控制系统硬件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锅炉自动控制系统软件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锅炉自动控制系统应用与案例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锅炉自动控制系统维护与故障排除</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锅炉自动控制系统概述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定义：锅炉自动控制系统是指利用自动化技术实现对锅炉运行过程的自动控制，以达到提高效率、保证安全、降低能耗等目的的控制系统。</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功能</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1. 自动调节锅炉运行参数，保持稳定运行；</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 实现自动化控制，减轻人工操作负担；</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3. 提高锅炉运行效率，降低能耗；</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4. 预防和减少安全事故的发生。</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系统组成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锅炉自动控制系统主要由传感器、控制器、执行器、人机界面等部分组成。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系统结构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传感器负责采集锅炉运行参数，控制器根据采集的数据进行运算处理，执行器根据控制器的指令调节锅炉的运行状态，人机界面提供操作和监控功能。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系统组成与结构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控制策略</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控制回路</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通信技术</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自动控制原理</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锅炉自动控制系统通过控制回路实现对锅炉运行参数的自动调节。每个控制回路通常由一个控制器、一个或多个传感器、一个或多个执行器组成。</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控制器根据传感器采集的锅炉运行参数与设定值进行比较，根据比较结果输出控制指令，调整执行器的动作，以实现对锅炉运行参数的自动调节。</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锅炉自动控制系统中的各个组成部分需要通过通信技术进行数据交换和指令传输，常用的通信技术包括现场总线、工业以太网等。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锅炉自动控制系统硬件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温度传感器</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压力传感器</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水位传感器</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流量传感器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用于检测锅炉内部的温度，将温度信号转换为电信号，传输给控制器。</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用于检测锅炉内部的压力，将压力信号转换为电信号，传输给控制器。</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用于检测锅炉的进水和出水流量，将流量信号转换为电信号，传输给控制器。</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用于检测锅炉内部的水位，将水位信号转换为电信号，传输给控制器。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833" b="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单片机控制器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用于小型锅炉的控制，具有成本低、易于维护的特点。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可编程逻辑控制器（PLC）</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用于接收传感器输入的信号，根据预设的控制逻辑进行计算和控制输出。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分布式控制系统（DCS）</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用于集中监控和管理多个锅炉的控制，可以实现远程控制和数据采集。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22" r="1262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电动调节阀</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根据控制器的输出信号调节锅炉进水和出水的流量。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鼓风机和引风机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根据控制器的输出信号调节锅炉的空气流量和燃烧效率。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燃烧器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根据控制器的输出信号调节燃烧器的火力大小和燃烧状态。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报警装置</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电源和电缆</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管道和阀门</a:t>
            </a:r>
          </a:p>
        </p:txBody>
      </p:sp>
      <p:pic>
        <p:nvPicPr>
          <p:cNvPr id="5" name="Picture 5"/>
          <p:cNvPicPr>
            <a:picLocks noChangeAspect="1"/>
          </p:cNvPicPr>
          <p:nvPr/>
        </p:nvPicPr>
        <p:blipFill>
          <a:blip r:embed="rId2"/>
          <a:srcRect l="5566" r="556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3743" r="3743"/>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辅助设备</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用于检测锅炉的运行状态和参数异常，及时发出报警信号。</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为传感器、控制器和执行器提供电源和信号传输所需的电缆。</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用于连接各个设备和组件，确保流体介质的安全和可靠传输。</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锅炉自动控制系统软件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https://d.book118.com/637015025031006034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2024-09-07T23:45:14.329</cp:lastPrinted>
  <dcterms:created xsi:type="dcterms:W3CDTF">2024-09-07T15:45:14Z</dcterms:created>
  <dcterms:modified xsi:type="dcterms:W3CDTF">2024-09-07T15:45:16Z</dcterms:modified>
</cp:coreProperties>
</file>