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9B99F-FEE1-470B-B0AF-3A73BF2DF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FB04F-14D1-4BB6-A5C3-6A5A7A7AF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781E3-5E1F-4B29-A90D-E69C6D2A8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A1DFC-41EF-47DE-8663-B2DAD2F35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1AC929-95A3-4BBB-B70B-1FD45470C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41D32D-1448-410A-AA98-8A4401732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71D6B3-F1D0-4186-8A36-42D2FD6D8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84781-AAC7-4A59-A005-553AE1DE9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78B41-DC14-461B-A9FD-D618BBC0E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6F7DA-BE19-4950-9B76-8664D6DED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86D63-F2AC-435E-9B26-E4DD0D166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16054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企业管理人员年度总结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职责履行与决策能力评估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企业文化建设及价值观传播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知识技能学习与个人发展规划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挑战与机遇并存，展望未来发展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制定并执行公司战略计划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成功领导并完成了公司的年度战略计划，包括市场扩展、产品创新和内部流程优化等方面。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团队管理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有效地管理和激励团队，提高团队士气和生产力，实现团队目标的超额完成。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通过精细的财务管理和预算控制，实现了公司财务稳健，收入和利润均达到预期目标。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在竞争激烈的市场环境中，成功实现销售额和利润的稳步增长，超出年初设定的目标。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销售额与利润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通过优化客户服务流程和提升产品质量，客户满意度得到显著提高，客户投诉率明显降低。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关注员工福利和职业发展，提高员工满意度和忠诚度，降低了员工流失率。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积极推动跨部门间的沟通与合作，打破部门壁垒，提高公司整体运营效率。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在关键时刻和重大项目中，展现出卓越的领导力和决策能力，带领团队克服困难，取得成功。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领导力发挥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与上级、下属和其他部门保持密切且有效的沟通，确保信息的准确传递和工作的顺利进行。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团队协作与沟通能力展现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个人能力提升及成长轨迹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知识技能提升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通过参加培训、自我学习和实践锻炼，不断提升自己的专业知识和技能水平。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解决问题的能力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在面对复杂问题和挑战时，能够迅速分析问题本质，提出切实可行的解决方案，并成功实施。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承担更大责任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随着个人能力的不断提升，勇于承担更大责任和更高挑战，为公司创造更多价值。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职责履行与决策能力评估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管理人员能够清晰理解自己的岗位职责，包括目标设定、团队管理、资源协调等方面。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根据企业战略和部门目标，制定并执行详细的工作计划，确保各项任务按时完成。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工作计划执行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积极与团队成员协作，确保信息畅通，提高团队整体工作效率。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岗位职责认知及履行情况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决策过程透明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与团队成员充分沟通决策背后的逻辑和考虑因素，提高决策过程的透明度。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决策依据充分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在做出决策前，能够收集并分析足够的信息和数据，确保决策依据充分。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对决策实施后的效果进行跟踪和评估，及时调整策略，确保实现预期目标。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决策过程合理性及效果评估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建立健全的危机应对机制，能够在突发事件发生时迅速响应。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危机应对机制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在紧急情况下，能够迅速调动和协调内外部资源，确保问题得到及时解决。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资源协调能力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对突发事件处理过程进行总结和反思，提出改进措施，提高未来应对能力。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事后总结与改进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应对突发事件处理能力展示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员工满意度调查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通过员工满意度调查，了解员工对领导风格的认可度和满意度。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员工绩效改善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在领导风格的影响下，员工的绩效水平得到提升，工作积极性和团队凝聚力增强。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领导风格特点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管理人员的领导风格以激励和引导为主，注重培养员工的自主性和创新能力。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领导风格对员工影响分析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企业文化建设及价值观传播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https://d.book118.com/637016054065006040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2024-09-12T20:45:06.620</cp:lastPrinted>
  <dcterms:created xsi:type="dcterms:W3CDTF">2024-09-12T12:45:06Z</dcterms:created>
  <dcterms:modified xsi:type="dcterms:W3CDTF">2024-09-12T12:45:08Z</dcterms:modified>
</cp:coreProperties>
</file>