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3BE0A3-FDAE-4C59-BDBA-076AB780D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6DA67-7793-40A3-A00C-C534EE9989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540997-B3F4-4031-ABAB-CE59FE13C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D35D06-C9DA-4A03-8123-AA4F2F043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C47920-A36C-4021-9B79-1E4A079D10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E12428-4853-419F-AA13-AC0C8050DA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A0608-EE41-4E74-8CE3-A010315CDF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BE107E-297B-4F13-8CEA-BC0FD9C65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CC9DAD-5B97-4D33-9C9B-A1CDD343A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918BA0-A78A-4A33-9D13-B40F47312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82053B-A39C-4B93-A66A-52C1FB699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20030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2024-01-22</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乡村振兴背景下职业院校电子商务专业人才精准培养模式探究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乡村振兴与电子商务发展</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职业院校电子商务专业人才培养现状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精准培养模式的构建与实践</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精准培养模式的实施效果评价</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职业院校在电子商务人才培养中的责任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职业院校作为技能型人才培养的摇篮，在培养适应乡村振兴需求的电子商务专业人才方面肩负着重要责任。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乡村振兴战略的提出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乡村振兴战略是我国政府为解决“三农”问题、促进农村全面发展和实现城乡一体化而提出的重要战略。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电子商务在乡村振兴中的作用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电子商务作为数字经济的重要组成部分，在推动农村经济发展、促进农产品销售、增加农民收入等方面具有重要作用。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国内学者在乡村振兴与电子商务发展、职业院校电子商务人才培养等方面进行了广泛研究，但针对乡村振兴背景下职业院校电子商务专业人才精准培养模式的系统研究相对较少。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国外学者在电子商务人才培养、职业教育与区域经济发展等方面进行了深入研究，为我国乡村振兴背景下职业院校电子商务专业人才精准培养提供了有益借鉴。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25" r="24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本研究旨在探究乡村振兴背景下职业院校电子商务专业人才精准培养模式的构建与实践，为职业院校优化电子商务专业人才培养提供理论支持和实践指导。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本研究将围绕以下问题进行深入探讨：(1) 乡村振兴背景下电子商务专业人才需求现状与趋势；(2) 职业院校电子商务专业人才培养现状与问题；(3) 精准培养模式的构建与实践；(4) 精准培养模式的实施效果与改进方向。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乡村振兴与电子商务发展</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乡村振兴战略是党的十九大提出的一项重大战略，旨在推动农业农村现代化，实现“产业兴旺、生态宜居、乡风文明、治理有效、生活富裕”的总要求。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乡村振兴战略强调农业农村优先发展，注重提升农业综合生产能力、农民持续增收能力、农村民生保障能力和乡村治理能力。</a:t>
            </a:r>
          </a:p>
        </p:txBody>
      </p:sp>
      <p:pic>
        <p:nvPicPr>
          <p:cNvPr id="6" name="Picture 6"/>
          <p:cNvPicPr>
            <a:picLocks noChangeAspect="1"/>
          </p:cNvPicPr>
          <p:nvPr/>
        </p:nvPicPr>
        <p:blipFill>
          <a:blip r:embed="rId2"/>
          <a:srcRect t="9322" b="932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乡村振兴战略的实施需要广泛汇聚社会各界力量，特别是需要发挥教育和人才在乡村振兴中的支撑作用。</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乡村振兴战略的提出与内涵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电子商务可以促进农村创新创业，吸引和留住各类人才，增强农村发展活力。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电子商务可以打破地域限制，让农产品直接面向全国甚至全球市场，拓宽销售渠道，提高农民收入。</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电子商务可以推动农村产业升级和转型，引导农民根据市场需求调整生产结构，提高农业生产效益。</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电子商务在乡村振兴中的作用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58" r="22458"/>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职业院校是培养高素质技术技能人才的重要基地，可以为乡村振兴提供有力的人才保障。</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电子商务专业人才培养可以针对乡村振兴的需求，培养具备电子商务知识、技能和素养的专门人才，推动农村电子商务的发展。</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通过精准培养模式，职业院校可以与企业、行业紧密合作，实现人才培养与市场需求的有效对接，提高人才培养质量和就业率。</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职业院校电子商务专业人才培养的重要性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职业院校电子商务专业人才培养现状</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培养德智体美劳全面发展，掌握电子商务基本理论和技能，具备创新精神和实践能力的高素质技术技能人才。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培养目标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服务乡村振兴和区域经济社会发展，面向农村电商、农产品上行、工业品下行等领域，培养从事电商运营、电商客服、电商美工、网络营销等工作的技术技能人才。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人才培养目标与定位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课程设置与教学内容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课程设置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围绕电子商务专业核心技能，设置电子商务基础、网络营销、电商运营、电商客服、电商美工等课程。同时，结合乡村振兴需求，增设农产品上行、农村电商等课程。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教学内容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注重理论与实践相结合，引入真实案例和项目，强化学生实践能力和职业素养的培养。同时，融入思政元素，培养学生正确的价值观和职业素养。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https://d.book118.com/637020030004006046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2024-09-20T23:18:38.236</cp:lastPrinted>
  <dcterms:created xsi:type="dcterms:W3CDTF">2024-09-20T15:18:38Z</dcterms:created>
  <dcterms:modified xsi:type="dcterms:W3CDTF">2024-09-20T15:18:40Z</dcterms:modified>
</cp:coreProperties>
</file>