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E2499-1CF5-40DB-9E72-AA8F9861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DF148-BA0E-40F4-AD85-14559AB6B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F0EAD-408C-447C-B014-5CD408860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D9E3D-0B80-4D33-83F0-2D2A6C5D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7AD65-D6E3-4123-B05B-FB21F657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6B33C-5301-464C-96C0-AC1F5292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F7D5B-EF3B-4B8C-A504-6B70ABBD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D2089-32B9-43F6-B4FE-FE90A34F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08C1C-14BE-4446-808B-3D01F0F8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CE672-0964-4915-B6E8-9CA53D9E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92FDE-B3FD-45BF-97F1-7040A5F3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0130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纪法宣讲活动总结报告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增强干部职工的纪律观念和法治意识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提高干部职工遵守法律法规的自觉性和廉洁自律意识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促进干部职工树立正确的世界观、人生观和价值观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纪法宣讲活动的目的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由纪委监委发起，各部门共同参与组织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成立了专门的宣讲团，负责活动的具体实施和开展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制定了详细的宣讲活动方案和计划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明确了活动的目标和要求，确保活动取得实效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02" b="200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活动的发起和组织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通过官方网站、社交媒体、宣传册等多种渠道进行活动宣传，确保信息覆盖面广。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重点突出活动主题、时间、地点、参与对象及活动意义，简洁明了地传达信息。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根据反馈情况，评估宣传效果，分析宣传不足之处，为下次活动提供改进建议。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统计活动参与总人数，了解活动规模和影响力。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分析参与人员年龄、性别、职业等方面的构成，了解受众特点。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根据参与人员的互动情况、提问情况等，评估参与积极性。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参与积极性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活动时间和地点的适应性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根据参与人员的反馈，了解活动时间和地点的适应性，为下次活动提供改进建议。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评估活动时间安排的合理性，如时间长度、时间段等。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分析活动地点的选择是否符合活动需求，如场地大小、设施配备等。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评估活动主题是否符合宣传目的，是否具有针对性和吸引力。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分析活动形式是否符合受众需求，是否能够有效地传达纪法知识。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活动内容深度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根据参与人员的反馈，了解活动内容深度是否适中，是否需要增加或减少内容。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https://d.book118.com/637020130103006032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2024-09-05T09:06:08.471</cp:lastPrinted>
  <dcterms:created xsi:type="dcterms:W3CDTF">2024-09-05T01:06:08Z</dcterms:created>
  <dcterms:modified xsi:type="dcterms:W3CDTF">2024-09-05T01:06:10Z</dcterms:modified>
</cp:coreProperties>
</file>