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01062B-2F54-44D1-8113-BE07A3DA7B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3DA20A-55F0-428E-9702-7ADD3FA7CC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5C113B-24D0-4F17-B3F0-9C95B20D97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6F62F4-ACC0-45BE-9824-E39F2A58B9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5D51C03-2E0A-4F67-AB13-E75EF1AE3F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F67277E-7E9A-4827-813E-9271293F5D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E13641D-487C-4B86-807F-F8C794EBC7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B20D43-FF83-45E8-8467-3783722920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4B94FD-FBB8-4471-A0B6-45592A9A47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BAB2CC-D068-4809-BE4F-CC76EB4C0A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EAC1CD-4E8A-4B40-8B33-4A8BE079CA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7020133106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997750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血透病人护理查房PPT课件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血透病人护理概述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血透病人护理的实践操作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血透病人护理的注意事项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血透病人护理的案例分析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血透病人护理的未来展望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血透病人护理概述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6198" r="2619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263" r="3226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68" r="3256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血透病人护理是指对接受血液透析治疗的患者的护理，包括病情观察、生活指导、饮食调理、心理支持等方面的内容。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血透病人护理对于提高患者的生活质量和生存率具有重要意义，能够减少并发症的发生，提高患者的治疗效果和康复水平。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血透病人护理的定义与重要性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通过科学、专业的护理，帮助患者顺利完成血液透析治疗，提高患者的生活质量和生存率。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以患者为中心，关注患者的生理、心理和社会需求，提供全面、个性化的护理服务。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血透病人护理的目标与原则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原则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评估患者情况→制定护理计划→实施护理措施→观察病情变化→调整护理计划→评估护理效果。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流程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情观察、生活指导、饮食调理、心理支持、并发症预防等方面的护理措施。具体包括监测患者的生命体征、记录患者的病情变化、评估患者的营养状况、指导患者的生活习惯和饮食结构、给予患者心理支持和情绪疏导、预防并发症的发生等内容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血透病人护理的流程与内容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2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血透病人护理的实践操作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372" b="537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039" b="203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血透前的准备工作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评估病人情况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了解病人病情、病史、过敏史等情况，为血透提供基础数据。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准备血透设备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检查血透机、管路、透析器等设备是否完好，确保设备正常运行。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准备药品和急救用品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根据病人情况准备必要的药品和急救用品，如肝素、生理盐水、除颤器等。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通过血管通路建立体外循环，确保血液在透析器中正常流通。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建立体外循环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监测生命体征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调整透析参数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在血透过程中密切监测病人的生命体征，如心率、血压、呼吸等。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根据病人情况调整透析流量、超滤量等参数，确保透析效果。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血透中的护理操作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将透析器中的血液回输到病人身体中，确保病人安全。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回血操作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在血透后密切观察病人的病情变化，及时处理可能出现的问题。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观察病情变化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向病人及其家属宣传血透知识，提高病人的自我管理能力。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血透后的护理工作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2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血透病人护理的注意事项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https://d.book118.com/637020133106006030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2024-09-02T05:28:17.463</cp:lastPrinted>
  <dcterms:created xsi:type="dcterms:W3CDTF">2024-09-01T21:28:17Z</dcterms:created>
  <dcterms:modified xsi:type="dcterms:W3CDTF">2024-09-01T21:28:19Z</dcterms:modified>
</cp:coreProperties>
</file>