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64BFA-68F0-465B-BEFE-D65FDDF3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97B9B-558C-4D34-AFBA-6D75F2127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19EB3-BE43-4BB9-BF54-57D2313C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83513-1870-4EC5-8F43-F9A65BAA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D398C-B1D5-403C-8EBD-3E74AC0C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BD07B-7725-4D57-ACB4-2E6B09C8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48013-4EE0-4350-AB9A-D0EE7221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799EF-47AA-4261-AD52-6957AB61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41694-0D4A-4769-B662-FD80A14E0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90127-2C8B-4F7C-9CA7-6970E7EB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E74F9-2A70-4169-B76E-E9BE0A2F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2205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中医用药护理PPT文档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中医用药护理概述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中医用药护理的方法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中医用药护理的注意事项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中医用药护理的案例分析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中医用药护理的发展趋势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中医用药护理概述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中医用药护理是指根据中医理论，结合患者的病情和体质，合理使用中药进行治疗和调理的过程。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中医用药护理以中医理论为基础，注重个体差异和整体观念，通过对患者病情和体质的综合评估，制定个性化的中药治疗方案。其核心是合理使用中药，以达到治疗疾病、调理身体、提高健康水平的目的。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中医用药护理的定义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中医用药护理的原则包括辨证施治、整体观念、个体化治疗、用药适度以及注意观察和调整。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治是指根据患者的症状、体征等，辨明病因、病机，确定证候，从而选择合适的中药进行治疗。整体观念是指从整体出发，全面考虑患者的生理、心理和社会状况，制定综合治疗方案。个体化治疗则强调根据患者的个体差异，制定个性化的用药方案。用药适度强调合理使用中药，避免过量或不当使用。同时，在用药过程中应密切观察患者反应，及时调整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中医用药护理的原则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中医用药护理的重要性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中医用药护理的重要性主要体现在提高治疗效果、减少不良反应、促进患者康复以及传承和弘扬中医文化。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用药护理能够根据患者的具体情况，制定个性化的治疗方案，从而提高治疗效果。通过合理使用中药，可以减少药物不良反应的发生，保障患者的安全。中医用药护理注重整体调理，有助于促进患者康复，提高其生活质量。此外，中医用药护理还承载着传承和弘扬中医文化的使命，对于保持和发扬中医药特色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中医用药护理的方法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安全、方便、应用广泛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口服给药法是通过口服药物来进行治疗的方法，这种方法安全、方便，是应用最广泛的药物使用方法。口服药物经过胃肠道吸收，进入血液循环，作用于全身或局部，产生治疗作用。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局部作用、直接接触、缓解症状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外用给药法是将药物直接应用于患处或身体表面，以缓解症状或治疗局部疾病的方法。这种方法能够使药物直接作用于病变部位，发挥局部作用，缓解症状，提高治疗效果。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外用给药法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快速起效、适用于急症、需专业操作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法是通过注射器将药物注入体内进行治疗的方法。由于注射给药法能够使药物迅速进入体内，产生快速的治疗效果，因此适用于急症治疗。但是，注射给药法需要专业人员进行操作，以保证安全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注射给药法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其他给药法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特殊情况、特定需求、补充其他给药方法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除了口服、外用和注射给药法之外，还有一些特殊的给药方法，如舌下给药法、直肠给药法等。这些方法适用于特殊情况或特定需求，可以补充其他给药方法的不足之处。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中医用药护理的注意事项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https://d.book118.com/637022054051006032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2024-09-05T03:02:11.913</cp:lastPrinted>
  <dcterms:created xsi:type="dcterms:W3CDTF">2024-09-04T19:02:11Z</dcterms:created>
  <dcterms:modified xsi:type="dcterms:W3CDTF">2024-09-04T19:02:13Z</dcterms:modified>
</cp:coreProperties>
</file>