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47E228-3106-49E4-8B9E-21CF1C3A19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A4D5F0-51F4-4B81-BD4C-E010A0C056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454CA0-2FBC-4D73-B8A5-57F5DC83C7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CF10FC-6CFD-4181-B43B-1380D0C529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3D68E9-F0FF-4730-89AF-EE54F2EF82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E951F4-D868-4085-9202-42019FE359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3A346D-FBA4-46A1-9215-18577C5C2F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864232-B862-4E17-AFEA-9DCF86C4D1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F0AB33-5B20-4A88-BB82-C676B23D24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1A6356-D818-4EFB-907D-3CC479603F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F19F68-9974-40AD-8447-9A7385EE6A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02404500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食品安全管理体系的内审结果跟踪</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内审结果概述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问题整改情况跟踪</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食品安全管理体系运行效果评估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内审结果对食品安全管理体系的持续改进建议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确保食品安全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内审结果跟踪是食品安全管理体系的重要组成部分，通过对内审结果的持续关注和改进，可以确保食品安全管理体系的有效性和一致性，从而保障消费者的健康和权益。</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1750" r="11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应对法规要求</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国政府和监管机构对食品安全的要求越来越严格，企业需要建立完善的食品安全管理体系并通过内审来确保其符合法规要求。内审结果跟踪可以帮助企业及时发现和解决问题，避免因违反法规而导致的处罚和声誉损失。</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提升企业管理水平</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内审结果跟踪不仅关注食品安全本身，还涉及企业管理体系的各个方面。通过对内审结果的跟踪和改进，可以提升企业整体的管理水平，增强企业的竞争力和可持续发展能力。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内审结果概述</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简要介绍内审的目标、范围、方法和主要发现，以及内审结果对企业食品安全管理体系的影响。</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改进措施及实施情况</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详细列出针对内审发现的问题所采取的改进措施，包括改进措施的具体内容、实施时间和责任人等，并说明实施情况和效果。</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持续跟踪计划</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阐述对内审结果的持续跟踪计划，包括跟踪的目标、方法、频率和责任人等，以确保内审结果的全面落实和持续改进。</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需要领导层关注的事项</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提出需要领导层关注的事项，如重大食品安全风险、系统性问题或需要跨部门协调解决的问题等，并提供相关建议和措施。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内审结果概述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由经验丰富的食品安全专家、质量管理人员及内审员组成。</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内审小组组成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内审计划制定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内审实施过程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292" r="16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根据食品安全管理体系的要求，制定了详细的内审计划，包括内审目的、范围、时间、方法等。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按照内审计划，内审小组对食品安全管理体系的各个环节进行了全面、深入的检查和评估。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内审组织及实施情况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1215" b="2121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内审发现的主要问题</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文件控制不足</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部分文件未经审批或未及时更新，导致文件控制失效。</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培训不足</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部分员工对食品安全管理体系的要求和操作规程不熟悉，需要加强培训。</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监控和测量设备不足</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部分关键监控和测量设备缺失或损坏，无法确保食品安全的有效监控。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问题主要集中在文件控制、培训、监控和测量设备等方面。</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问题分布</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大部分问题属于一般性问题，但其中个别问题较为严重，可能对食品安全造成潜在风险。</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严重程度</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问题分布及严重程度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问题整改情况跟踪</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整改计划制定</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根据内审发现的问题，制定详细的整改计划，明确整改目标、措施、责任人和完成时限。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整改措施实施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按照整改计划的要求，积极落实各项整改措施，确保问题得到有效解决。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整改计划制定及实施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145" b="2614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对实施整改措施后的问题进行跟踪检查，确保问题得到根本解决，不出现反弹。</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对整改效果进行综合评估，分析整改措施的有效性和可持续性，为后续工作提供参考。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整改效果评估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整改效果评估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整改效果检查</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对未整改的问题进行梳理分类，明确问题的性质、原因和解决方案。</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未整改问题梳理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深入分析未整改问题的原因，找出问题根源，提出针对性的解决措施。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原因分析</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对未整改问题进行持续跟进，确保问题得到最终解决，并总结经验教训，防止类似问题再次发生。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后续跟进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未整改问题原因分析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https://d.book118.com/637024045006006034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2024-09-07T17:19:43.576</cp:lastPrinted>
  <dcterms:created xsi:type="dcterms:W3CDTF">2024-09-07T09:19:43Z</dcterms:created>
  <dcterms:modified xsi:type="dcterms:W3CDTF">2024-09-07T09:19:45Z</dcterms:modified>
</cp:coreProperties>
</file>