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54B1C2-C47D-4E07-A1B0-5D1A61EC1D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E3C9FA-B4F9-4B8F-B76F-024B43418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9905B8-0C88-4130-92D0-0135036EB0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DACA3A-D1F9-4148-8D85-F32F562F25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B28EE8-49DE-45E3-B4D4-A7655EFC0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414F93-37D1-4942-98A7-978AEE6DE5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8EE7D1-839F-4904-9CB4-9F36E52C57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7A18A0-C10D-4F10-98CA-7CBA14FD51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5FF074-D12B-4459-B59B-9EC681B75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4EFDA4-0CF7-415E-99E2-2C562F959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48AAB2-497E-4099-A1A3-96EB883B6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7024140135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0963" y="1262441"/>
            <a:ext cx="5916930" cy="1682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公司组织架构管理制度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75644" y="460002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75644" y="505988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公司组织架构设计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管理制度制定与执行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组织架构调整与优化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组织架构管理制度的持续改进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90" r="314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为了规范公司组织架构的管理，提高组织效率和运营效果，制定本管理制度。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随着公司规模的不断扩大和业务范围的逐渐增加，原有的组织架构已经无法满足公司发展的需要，需要进行调整和完善。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11" b="17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组织架构是指企业组织的整体结构，包括部门设置、岗位设置、职责划分等，是企业实现战略目标的重要保障。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良好的组织架构能够提高企业运营效率、降低成本、增强企业竞争力，有助于企业实现可持续发展。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组织架构的定义和重要性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公司组织架构设计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2125" b="21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组织结构形式简单，权力集中，命令统一，决策迅速，责任明确，便于管理。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直线型组织结构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职能型组织结构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矩阵型组织结构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网络型组织结构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根据职能划分部门，有利于提高专业水平，实现规模效益，但可能导致多头领导和权责不清。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结合了直线型和职能型的优点，有利于加强部门间的协调与合作，提高工作效率。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通过与其他组织合作，共享资源、技术和管理经验，降低成本和风险。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组织结构类型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负责产品制造、生产计划、质量控制等。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生产部门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负责市场开拓、销售渠道建设、客户关系管理等。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销售部门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负责产品研发、技术创新、技术咨询等。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研发部门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负责员工招聘、培训、绩效评估等。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人力资源部门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部门设置与职能划分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https://d.book118.com/637024140135006053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351E00"/>
      </a:dk1>
      <a:lt1>
        <a:srgbClr val="FFFBEF"/>
      </a:lt1>
      <a:dk2>
        <a:srgbClr val="000000"/>
      </a:dk2>
      <a:lt2>
        <a:srgbClr val="FFFFFF"/>
      </a:lt2>
      <a:accent1>
        <a:srgbClr val="AE681B"/>
      </a:accent1>
      <a:accent2>
        <a:srgbClr val="D99134"/>
      </a:accent2>
      <a:accent3>
        <a:srgbClr val="A34713"/>
      </a:accent3>
      <a:accent4>
        <a:srgbClr val="D67A5C"/>
      </a:accent4>
      <a:accent5>
        <a:srgbClr val="CE7F65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2024-09-27T16:42:10.919</cp:lastPrinted>
  <dcterms:created xsi:type="dcterms:W3CDTF">2024-09-27T08:42:10Z</dcterms:created>
  <dcterms:modified xsi:type="dcterms:W3CDTF">2024-09-27T08:42:12Z</dcterms:modified>
</cp:coreProperties>
</file>