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07110D-9A53-4B44-A99D-6D2B52607E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7AE939-9125-44A8-AA3F-59D88831A0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43AA97-94C3-43C1-A8AB-B78C02418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B93488-E86F-4069-82FD-9C7F2635DD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781F15-F816-4B0F-B2DE-46117D806C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D6905E-1407-4691-9A6D-A6D364AB42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E2F8BE-E8FA-4143-8923-2E51B5002B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2BE822-771B-4941-9F24-13747CDF44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D9931-F584-445D-B607-069126F9B0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235F10-76F8-4EA3-AF17-07E56490D4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70172-72C3-4522-AB2A-692F92139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02504206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社会保障的发展</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汇报人：AA</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社会保障制度的核心内容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社会保障制度的发展与挑战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社会保障制度的改革与创新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社会保障制度的国际比较与借鉴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未来社会保障制度的发展趋势与展望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社会保障概述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社会保障的定义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社会保障是指国家和社会通过立法对国民收入进行分配和再分配，对社会成员特别是生活有特殊困难的人们的基本生活权利给予保障的社会安全制度。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社会保障的功能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社会保障具有维护社会稳定、促进经济发展、保障基本人权、实现社会公平等功能。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239" b="1523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293" b="242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059" b="1105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社会保障制度通过提供基本生活保障，减少社会成员因生活困难而引发的社会问题，从而维护社会稳定。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促进经济发展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社会保障制度可以刺激消费需求，促进经济增长；同时，通过提供医疗保障和教育保障等，提高劳动力素质，促进经济发展。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保障基本人权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社会保障制度保障公民的基本生存权和发展权，体现社会公平和正义。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社会保障的历史与发展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萌芽阶段</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在原始社会和封建社会，社会保障主要以家庭保障和慈善救济为主。</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形成阶段</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随着工业革命的兴起，工人阶级生活贫困，社会矛盾尖锐，社会保障开始形成。</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发展阶段</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20世纪以来，随着经济的发展和社会的进步，社会保障制度不断完善，覆盖面不断扩大。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改革阶段</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近年来，随着人口老龄化和经济全球化的加速发展，各国纷纷进行社会保障制度改革，以适应新的社会经济发展需求。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社会保障制度的核心内容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42" r="150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792" r="137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养老保险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医疗保险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失业保险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工伤保险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社会保险制度</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确保劳动者在达到法定退休年龄后，能够依法从国家和社会获得物质帮助，保障其基本生活。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保障失业人员在失业期间的基本生活，促进其再就业。</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为劳动者提供患病期间的医疗费用补助，减轻其经济负担。</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为因工作遭受事故伤害或者患职业病的劳动者提供医疗救治和经济补偿。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627" b="18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政府为社会成员提供的普遍性福利，如教育、卫生、文化等。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针对特定群体或特定条件下的福利，如儿童福利、妇女福利、残疾人福利等。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社会福利制度</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特殊福利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公共福利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最低生活保障</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为家庭人均收入低于当地最低生活保障标准的居民提供基本生活保障。</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333" r="153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特困人员供养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为无劳动能力、无生活来源且无法定赡养、抚养、扶养义务人，或者其法定赡养、抚养、扶养义务人无赡养、抚养、扶养能力的老年人、残疾人以及未满16周岁的未成年人提供基本生活保障。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受灾人员救助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为因自然灾害导致基本生活受到严重影响的居民提供生活救助。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社会救助制度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为现役军人、退役军人及其家属提供优待和抚恤。</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军人优抚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烈士褒扬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92" b="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残疾人保障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250" r="9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对为国家和人民做出突出贡献的烈士进行褒扬和纪念。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为残疾人提供康复、教育、就业等方面的保障和优待。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社会优抚制度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社会保障制度的发展与挑战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社会保障水平不断提高，保障项目不断增加，保障标准不断提升。</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社会保障制度公平性不断增强，打破城乡、地区和职业等限制，实现平等保障。</a:t>
            </a:r>
          </a:p>
        </p:txBody>
      </p:sp>
      <p:pic>
        <p:nvPicPr>
          <p:cNvPr id="7" name="Picture 7"/>
          <p:cNvPicPr>
            <a:picLocks noChangeAspect="1"/>
          </p:cNvPicPr>
          <p:nvPr/>
        </p:nvPicPr>
        <p:blipFill>
          <a:blip r:embed="rId2"/>
          <a:srcRect l="6089" r="608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3848" b="384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6089" r="6089"/>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社会保障覆盖面不断扩大，从城市到农村，从职工到居民，逐步实现全覆盖。</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覆盖面扩大与保障水平提高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人口老龄化导致养老保险支出增加，对社会保障制度造成压力。</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人口老龄化推动医疗保险需求增加，医疗支出不断攀升。</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人口老龄化对社会福利和救助制度也带来挑战，需要更多的社会支持和关注。</a:t>
              </a:r>
            </a:p>
          </p:txBody>
        </p:sp>
      </p:grpSp>
      <p:pic>
        <p:nvPicPr>
          <p:cNvPr id="14" name="Picture 14"/>
          <p:cNvPicPr>
            <a:picLocks noChangeAspect="1"/>
          </p:cNvPicPr>
          <p:nvPr/>
        </p:nvPicPr>
        <p:blipFill>
          <a:blip r:embed="rId2"/>
          <a:srcRect t="2292" b="229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8083" r="808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人口老龄化对社会保障的影响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0750" r="10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250" r="12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5500" r="5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经济发展是社会保障制度的基础，为社会保障提供物质保障和资金支持。</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社会保障制度对经济发展具有反作用，能够维护社会稳定和促进消费，推动经济发展。</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在经济发展的不同阶段，社会保障制度需要不断调整和完善，以适应经济社会的变化。</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经济发展与社会保障的关系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社会保障制度面临人口老龄化的挑战，需要解决养老金缺口和医疗支出增加等问题。</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社会保障制度管理存在漏洞和不足，需要加强监管和管理，确保制度的有效实施。</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社会保障制度面临的挑战</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社会保障制度存在不公平现象，需要进一步完善制度设计，实现更加公平的保障。</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随着经济全球化的深入发展，社会保障制度需要与国际接轨，加强国际交流与合作。</a:t>
            </a:r>
            <a:endParaRPr lang="en-US" sz="1100"/>
          </a:p>
        </p:txBody>
      </p:sp>
      <p:pic>
        <p:nvPicPr>
          <p:cNvPr id="30" name="Picture 30"/>
          <p:cNvPicPr>
            <a:picLocks noChangeAspect="1"/>
          </p:cNvPicPr>
          <p:nvPr/>
        </p:nvPicPr>
        <p:blipFill>
          <a:blip r:embed="rId2"/>
          <a:srcRect t="1458" b="1458"/>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8083" r="8083"/>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https://d.book118.com/637025042063006041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2024-09-14T04:38:19.174</cp:lastPrinted>
  <dcterms:created xsi:type="dcterms:W3CDTF">2024-09-13T20:38:19Z</dcterms:created>
  <dcterms:modified xsi:type="dcterms:W3CDTF">2024-09-13T20:38:21Z</dcterms:modified>
</cp:coreProperties>
</file>