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A019B-D0C4-4CCE-B1CF-A9C74A33D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EE649-75A7-4638-B3B6-7C76544E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17B9B-D5F9-4186-861D-FD85ED06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0D97A-E0DE-48F6-970A-977E91F5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FABB3-4477-41E7-ADE4-C5155BE3B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AF9F1-CD3D-43C8-A787-D632EE71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604DC-51EC-4375-A49E-E1E8CB0C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26CB8-7D29-40C3-8FCD-3F22EB04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9F049-6C56-413A-904E-1CDE15A47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9FF46-37A4-4720-A165-3CE5146C1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75502-A394-43AB-816F-ABFED9C0C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25056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护理病例报告毕业答辩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病例报告简介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病例报告的定义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病例报告是一种医学文献形式，用于描述罕见、复杂或具有教学意义的病例。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它通常包括对病例的详细描述、诊断、治疗过程以及预后等方面的内容。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病例报告对于医学教育和临床实践具有重要意义，能够帮助医生积累经验、提高诊疗水平，并促进医学知识的传播和交流。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病例报告是医生分享实践经验的重要方式，有助于其他医生在遇到类似病例时能够借鉴和参考。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提供实践经验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病例报告是学术交流的重要载体，通过发表和分享病例报告，医生们可以相互学习、共同提高。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通过对罕见或复杂病例的深入研究和分析，医生可以提高自己的诊疗水平和能力。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提升诊疗水平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病例报告对于医学研究和学术发展具有重要意义，可以为医学领域提供新的思路和方法，推动医学的进步和发展。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推动医学发展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病例报告的目的和意义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病例报告的写作要求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真实准确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病例报告必须真实准确地描述病例的情况，不能有任何虚构和夸大。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详实具体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病例报告需要详实具体地描述病例的病史、体格检查、诊断、治疗和预后等方面的情况，以便读者能够全面了解病例。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病例报告需要有一个清晰的结构，包括引言、病例描述、讨论和结论等部分，以便读者能够快速理解报告的内容。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病例报告的语言应该简练明了，避免使用过多的专业术语和复杂的句子结构，以便读者能够容易理解。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病例选择与描述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选择的病例应具有典型特征，能代表某一疾病或状况，有助于学生深入了解和掌握相关知识。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病例应具有一定的独特性，能提供独特的学习机会，帮助学生了解罕见或特殊病例的处理。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病例应与实际临床工作紧密相关，有助于学生将理论知识与实际操作相结合，提高解决实际问题的能力。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详细记录患者的病史，包括主诉、现病史、既往史、家族史等，为诊断和治疗提供依据。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全面描述患者的体征，包括生命体征、心肺听诊、腹部触诊等，反映患者的当前状况。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列出患者的相关辅助检查结果，如实验室检查、影像学检查等，为诊断提供科学依据。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病例的详细描述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复杂病例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对于病情复杂、涉及多系统疾病的病例，可帮助学生全面了解各系统间的相互影响，提高综合处理能力。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罕见病例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选择的病例若为罕见病或特殊情况，可帮助学生了解罕见病的诊断与治疗，提高临床思维和判断能力。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选择具有代表性的常见病例，可帮助学生巩固基础知识，提高常见病的诊疗水平。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病例的特殊性或代表性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https://d.book118.com/637025056011006052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2024-09-25T10:35:26.009</cp:lastPrinted>
  <dcterms:created xsi:type="dcterms:W3CDTF">2024-09-25T02:35:26Z</dcterms:created>
  <dcterms:modified xsi:type="dcterms:W3CDTF">2024-09-25T02:35:28Z</dcterms:modified>
</cp:coreProperties>
</file>