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3D71D29-9FCF-42CC-8920-A5DDD35BD0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9B6A36-1AF7-4F56-8609-F410F19F93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90465FD-5F46-410A-960B-2449274B4D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1AB45F8-69CC-48AB-8B26-A23B11C795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40C1DA0-8008-4C5D-B92D-5A983603BD6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3E7B425-228C-4260-8190-53AA4F4C3CE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D14F758-24D1-4D3C-93E9-3F42E34DDF1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6C6837-4903-48FE-B374-DF898B4760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0143C2-ED58-40D2-8808-6BC6693578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EAC0D6-0935-4115-A485-3762FB4B1C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FBF864-4891-46A7-A48E-AF8D5C77CF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7032105021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心理健康知识报告总结与反思</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心理健康概述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心理健康知识要点</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心理健康实践应用</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心理健康反思与展望</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总结与建议</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心理健康概述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001" r="3200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心理健康是指个体心理活动在各个方面都处于良好状态，包括情绪、认知、行为等。</a:t>
            </a:r>
            <a:endParaRPr lang="en-US" sz="1100"/>
          </a:p>
        </p:txBody>
      </p:sp>
      <p:sp>
        <p:nvSpPr>
          <p:cNvPr id="8" name="AutoShape 8"/>
          <p:cNvSpPr/>
          <p:nvPr/>
        </p:nvSpPr>
        <p:spPr>
          <a:xfrm>
            <a:off x="8901714" y="1901965"/>
            <a:ext cx="2084387" cy="46037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心理健康对个人的生活质量和幸福感具有重要影响，是个人成长和发展的基础。</a:t>
            </a:r>
            <a:endParaRPr lang="en-US" sz="1100"/>
          </a:p>
        </p:txBody>
      </p:sp>
      <p:sp>
        <p:nvSpPr>
          <p:cNvPr id="10" name="AutoShape 10"/>
          <p:cNvSpPr/>
          <p:nvPr/>
        </p:nvSpPr>
        <p:spPr>
          <a:xfrm>
            <a:off x="8901714" y="4005263"/>
            <a:ext cx="2084387"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重要性</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定义与重要性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心理健康问题的普遍性</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普遍性</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心理健康问题在人群中普遍存在，包括焦虑、抑郁、压力等。</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影响因素</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心理健康问题受到遗传、环境、生活方式等多种因素的影响。</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9045" b="1904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心理健康与生活质量密切相关，良好的心理健康有助于提高生活质量。</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通过心理咨询、心理治疗、自我调节等方式可以改善心理健康状况，提高生活质量。</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心理健康与生活质量的关系</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改善方法</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关系</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心理健康知识要点</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心理压力是指个体在面对内外环境变化时所产生的一种适应性的反应，包括情绪、行为和生理等方面。</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心理压力概述</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面对心理压力，个体可以采用多种应对方式，如积极应对、消极应对和逃避应对等。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应对方式</a:t>
            </a:r>
          </a:p>
        </p:txBody>
      </p:sp>
      <p:pic>
        <p:nvPicPr>
          <p:cNvPr id="10" name="Picture 10"/>
          <p:cNvPicPr>
            <a:picLocks noChangeAspect="1"/>
          </p:cNvPicPr>
          <p:nvPr/>
        </p:nvPicPr>
        <p:blipFill>
          <a:blip r:embed="rId3"/>
          <a:srcRect l="13542" r="1354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0000" r="100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有效的应对策略包括调整认知、放松身心、寻求社会支持等，有助于减轻心理压力对个体身心健康的影响。</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有效应对策略</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心理压力与应对</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情绪管理概述</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情绪管理是指个体通过一定的技巧和方法，对自己的情绪进行识别、评估和调节的过程。</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情绪调节技巧</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情绪调节技巧包括认知重构、情绪表达和行为调节等，有助于个体更好地应对情绪挑战。</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情绪调节与心理健康</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良好的情绪调节能力是维护个体心理健康的重要因素，有助于减少焦虑、抑郁等情绪障碍的发生。</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情绪管理与调节</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5319" b="531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5319" b="5319"/>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1139" b="11139"/>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心理疾病的识别与预防</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心理疾病概述</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心理疾病是指由于心理因素或环境因素等引起的各种心理障碍和异常行为。</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常见心理疾病</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常见的心理疾病包括抑郁症、焦虑症、强迫症、精神分裂症等。</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预防措施</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预防心理疾病的关键在于提高个体的心理素质和应对能力，包括增强自我认知、培养积极心态和寻求专业帮助等。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心理治疗方法包括认知行为疗法、人本主义疗法、精神分析疗法等，针对不同的心理问题和疾病类型，选择合适的治疗方法。</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心理治疗方法</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心理治疗技巧包括倾听、表达、引导、反馈等，有助于建立良好的治疗关系，促进个体心理成长和发展。</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心理治疗技巧</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治疗师在心理治疗中扮演着重要的角色，需要具备专业知识和技能，为个体提供安全、有效的心理治疗服务。</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治疗师的角色</a:t>
            </a:r>
          </a:p>
        </p:txBody>
      </p:sp>
      <p:pic>
        <p:nvPicPr>
          <p:cNvPr id="9" name="Picture 9"/>
          <p:cNvPicPr>
            <a:picLocks noChangeAspect="1"/>
          </p:cNvPicPr>
          <p:nvPr/>
        </p:nvPicPr>
        <p:blipFill>
          <a:blip r:embed="rId2"/>
          <a:srcRect l="16626" r="16626"/>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心理治疗方法与技巧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心理健康实践应用</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https://d.book118.com/637032105021006043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2024-09-16T19:31:08.693</cp:lastPrinted>
  <dcterms:created xsi:type="dcterms:W3CDTF">2024-09-16T11:31:08Z</dcterms:created>
  <dcterms:modified xsi:type="dcterms:W3CDTF">2024-09-16T11:31:10Z</dcterms:modified>
</cp:coreProperties>
</file>