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6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22984-30E7-42A8-A097-7D74DF55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F9C17-4D54-44B6-9499-8EA1B586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538D-6FE1-4721-8630-24569FF6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1451D-F30D-4E39-BCAC-9A2130D1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8E472-61A8-42AD-B6ED-9C377FE1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454AB-4F91-47A9-B6F1-B9E750A5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C04C1-A0C5-4A53-AF77-A15E977F7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1C3A1-B518-4F2D-9189-ADDA91FF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13232-4C1C-4B31-AB33-AAA47DD4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413E3-4634-47A1-B4E0-0F2E938FF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8A808-A7F5-4206-85A0-AC4904B0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62508" y="1993155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6700603" y="0"/>
            <a:ext cx="2443396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804386" y="3743015"/>
            <a:ext cx="532257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804386" y="4060190"/>
            <a:ext cx="565785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061085" y="4227830"/>
            <a:ext cx="2679382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04386" y="1689735"/>
            <a:ext cx="6886575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3000">
                <a:sym typeface="+mn-ea"/>
              </a:rPr>
              <a:t>单击此处编辑母版副标题样式</a:t>
            </a:r>
            <a:endParaRPr sz="300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804386" y="2382520"/>
            <a:ext cx="6886575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 sz="4500">
                <a:sym typeface="+mn-ea"/>
              </a:rPr>
              <a:t>单击此处编辑母版标题样式</a:t>
            </a:r>
            <a:endParaRPr sz="4500"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62508" y="1993155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6700603" y="0"/>
            <a:ext cx="2443396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4199096" y="1024890"/>
            <a:ext cx="4702016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458628" y="2363470"/>
            <a:ext cx="8234839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4566761" y="1332230"/>
            <a:ext cx="3854767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500" err="1">
                <a:sym typeface="+mn-ea"/>
              </a:rPr>
              <a:t>编辑副标题</a:t>
            </a:r>
            <a:endParaRPr sz="4500"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511016" y="810260"/>
            <a:ext cx="1895951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标题</a:t>
            </a:r>
            <a:endParaRPr sz="4950"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9144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6330379" y="1648918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0" y="0"/>
            <a:ext cx="2416011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605438" y="2085340"/>
            <a:ext cx="1796415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6000" err="1">
                <a:sym typeface="+mn-ea"/>
              </a:rPr>
              <a:t>编号</a:t>
            </a:r>
            <a:endParaRPr sz="6000"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3568065" y="2085340"/>
            <a:ext cx="4374832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299" y="1378585"/>
            <a:ext cx="4006691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247" y="1379220"/>
            <a:ext cx="4006691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456247" y="1324610"/>
            <a:ext cx="8226742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62508" y="1776620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6700603" y="0"/>
            <a:ext cx="2443396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804386" y="3843655"/>
            <a:ext cx="565785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804386" y="3526480"/>
            <a:ext cx="532257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061085" y="4011295"/>
            <a:ext cx="2690812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804386" y="1159510"/>
            <a:ext cx="4753927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511492" y="365126"/>
            <a:ext cx="8121015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511492" y="1483815"/>
            <a:ext cx="8171707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623" r:id="rId2"/>
    <p:sldLayoutId id="2147496624" r:id="rId3"/>
    <p:sldLayoutId id="2147496625" r:id="rId4"/>
    <p:sldLayoutId id="2147496626" r:id="rId5"/>
    <p:sldLayoutId id="2147496627" r:id="rId6"/>
    <p:sldLayoutId id="2147496628" r:id="rId7"/>
    <p:sldLayoutId id="2147496629" r:id="rId8"/>
    <p:sldLayoutId id="2147496630" r:id="rId9"/>
    <p:sldLayoutId id="2147496631" r:id="rId10"/>
    <p:sldLayoutId id="21474966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33122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《南京特产桂花鸭》PPT课件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9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771525" y="3122295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771525" y="3986212"/>
            <a:ext cx="1397793" cy="13825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1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771525" y="3712845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372677" y="3122295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372677" y="3986212"/>
            <a:ext cx="1397793" cy="13825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封面</a:t>
            </a:r>
            <a:endParaRPr lang="zh-CN" altLang="en-US" sz="1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372677" y="3712845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3973830" y="3122295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3973830" y="3986212"/>
            <a:ext cx="1397793" cy="13825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</a:t>
            </a:r>
            <a:endParaRPr lang="zh-CN" altLang="en-US" sz="1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3973830" y="3712845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5574982" y="3122295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5574982" y="3986212"/>
            <a:ext cx="1397793" cy="13825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内容</a:t>
            </a:r>
            <a:endParaRPr lang="zh-CN" altLang="en-US" sz="1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5574982" y="3712845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176135" y="3122295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176135" y="3986212"/>
            <a:ext cx="1397793" cy="13825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1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103"/>
          <p:cNvSpPr/>
          <p:nvPr>
            <p:custDataLst>
              <p:tags r:id="rId19"/>
            </p:custDataLst>
          </p:nvPr>
        </p:nvSpPr>
        <p:spPr>
          <a:xfrm>
            <a:off x="7176135" y="3712845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封面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标题：南京特产桂花鸭</a:t>
            </a:r>
            <a:endParaRPr lang="zh-CN" altLang="en-US"/>
          </a:p>
        </p:txBody>
      </p:sp>
      <p:sp>
        <p:nvSpPr>
          <p:cNvPr id="1049044" name="圆角矩形 3"/>
          <p:cNvSpPr/>
          <p:nvPr>
            <p:custDataLst>
              <p:tags r:id="rId2"/>
            </p:custDataLst>
          </p:nvPr>
        </p:nvSpPr>
        <p:spPr>
          <a:xfrm rot="16200000">
            <a:off x="2032743" y="1765386"/>
            <a:ext cx="841921" cy="399402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4"/>
          <p:cNvSpPr/>
          <p:nvPr>
            <p:custDataLst>
              <p:tags r:id="rId3"/>
            </p:custDataLst>
          </p:nvPr>
        </p:nvSpPr>
        <p:spPr>
          <a:xfrm rot="16200000">
            <a:off x="2032743" y="712006"/>
            <a:ext cx="841921" cy="39937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1"/>
          <p:cNvSpPr/>
          <p:nvPr>
            <p:custDataLst>
              <p:tags r:id="rId4"/>
            </p:custDataLst>
          </p:nvPr>
        </p:nvSpPr>
        <p:spPr>
          <a:xfrm rot="16200000">
            <a:off x="6265116" y="709590"/>
            <a:ext cx="841921" cy="399402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10"/>
          <p:cNvSpPr/>
          <p:nvPr>
            <p:custDataLst>
              <p:tags r:id="rId5"/>
            </p:custDataLst>
          </p:nvPr>
        </p:nvSpPr>
        <p:spPr>
          <a:xfrm rot="16200000">
            <a:off x="2032743" y="2815866"/>
            <a:ext cx="841921" cy="39937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31"/>
          <p:cNvSpPr/>
          <p:nvPr>
            <p:custDataLst>
              <p:tags r:id="rId6"/>
            </p:custDataLst>
          </p:nvPr>
        </p:nvSpPr>
        <p:spPr>
          <a:xfrm rot="16200000">
            <a:off x="6265116" y="1762002"/>
            <a:ext cx="841921" cy="399402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34"/>
          <p:cNvSpPr/>
          <p:nvPr>
            <p:custDataLst>
              <p:tags r:id="rId7"/>
            </p:custDataLst>
          </p:nvPr>
        </p:nvSpPr>
        <p:spPr>
          <a:xfrm rot="16200000">
            <a:off x="6265116" y="2814415"/>
            <a:ext cx="841921" cy="399402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文本框 5"/>
          <p:cNvSpPr txBox="1"/>
          <p:nvPr>
            <p:custDataLst>
              <p:tags r:id="rId8"/>
            </p:custDataLst>
          </p:nvPr>
        </p:nvSpPr>
        <p:spPr>
          <a:xfrm>
            <a:off x="4834666" y="4391343"/>
            <a:ext cx="3826035" cy="8412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布局排版：保持封面简洁明了，布局合理，避免拥挤和混乱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58" name="文本框 6"/>
          <p:cNvSpPr txBox="1"/>
          <p:nvPr>
            <p:custDataLst>
              <p:tags r:id="rId9"/>
            </p:custDataLst>
          </p:nvPr>
        </p:nvSpPr>
        <p:spPr>
          <a:xfrm>
            <a:off x="4834666" y="3338929"/>
            <a:ext cx="3826035" cy="8412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配色方案：整体配色以南京特色文化元素为主，如红色、金色、绿色等，体现南京地域文化特色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60" name="文本框 13"/>
          <p:cNvSpPr txBox="1"/>
          <p:nvPr>
            <p:custDataLst>
              <p:tags r:id="rId10"/>
            </p:custDataLst>
          </p:nvPr>
        </p:nvSpPr>
        <p:spPr>
          <a:xfrm>
            <a:off x="602293" y="4391826"/>
            <a:ext cx="3826035" cy="84192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副标题：在标题下方添加副标题，如“南京特产桂花鸭介绍”，字体稍小，颜色可与标题相同或不同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62" name="文本框 14"/>
          <p:cNvSpPr txBox="1"/>
          <p:nvPr>
            <p:custDataLst>
              <p:tags r:id="rId11"/>
            </p:custDataLst>
          </p:nvPr>
        </p:nvSpPr>
        <p:spPr>
          <a:xfrm>
            <a:off x="4834666" y="2286516"/>
            <a:ext cx="3826035" cy="8412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图片展示：在封面中央放置一张精美的南京特产桂花鸭图片，突出产品特点，增加视觉效果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64" name="文本框 15"/>
          <p:cNvSpPr txBox="1"/>
          <p:nvPr>
            <p:custDataLst>
              <p:tags r:id="rId12"/>
            </p:custDataLst>
          </p:nvPr>
        </p:nvSpPr>
        <p:spPr>
          <a:xfrm>
            <a:off x="602293" y="2287967"/>
            <a:ext cx="3826035" cy="84192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封面背景：采用南京特色建筑或风景作为背景，突出南京地域文化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66" name="文本框 16"/>
          <p:cNvSpPr txBox="1"/>
          <p:nvPr>
            <p:custDataLst>
              <p:tags r:id="rId13"/>
            </p:custDataLst>
          </p:nvPr>
        </p:nvSpPr>
        <p:spPr>
          <a:xfrm>
            <a:off x="602293" y="3342313"/>
            <a:ext cx="3826035" cy="8412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标题设计：在封面上方居中位置设置标题“南京特产桂花鸭”，字体加粗、加大，颜色可采用红色或金色，以突出主题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68" name="圆角矩形 7"/>
          <p:cNvSpPr/>
          <p:nvPr>
            <p:custDataLst>
              <p:tags r:id="rId14"/>
            </p:custDataLst>
          </p:nvPr>
        </p:nvSpPr>
        <p:spPr>
          <a:xfrm rot="16200000">
            <a:off x="80196" y="3717933"/>
            <a:ext cx="840535" cy="879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圆角矩形 8"/>
          <p:cNvSpPr/>
          <p:nvPr>
            <p:custDataLst>
              <p:tags r:id="rId15"/>
            </p:custDataLst>
          </p:nvPr>
        </p:nvSpPr>
        <p:spPr>
          <a:xfrm rot="16200000">
            <a:off x="80196" y="2664554"/>
            <a:ext cx="840535" cy="879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2" name="圆角矩形 12"/>
          <p:cNvSpPr/>
          <p:nvPr>
            <p:custDataLst>
              <p:tags r:id="rId16"/>
            </p:custDataLst>
          </p:nvPr>
        </p:nvSpPr>
        <p:spPr>
          <a:xfrm rot="16200000">
            <a:off x="4312569" y="2662620"/>
            <a:ext cx="840535" cy="879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圆角矩形 27"/>
          <p:cNvSpPr/>
          <p:nvPr>
            <p:custDataLst>
              <p:tags r:id="rId17"/>
            </p:custDataLst>
          </p:nvPr>
        </p:nvSpPr>
        <p:spPr>
          <a:xfrm rot="16200000">
            <a:off x="80196" y="4767929"/>
            <a:ext cx="840535" cy="879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6" name="圆角矩形 32"/>
          <p:cNvSpPr/>
          <p:nvPr>
            <p:custDataLst>
              <p:tags r:id="rId18"/>
            </p:custDataLst>
          </p:nvPr>
        </p:nvSpPr>
        <p:spPr>
          <a:xfrm rot="16200000">
            <a:off x="4312569" y="3715033"/>
            <a:ext cx="840535" cy="879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35"/>
          <p:cNvSpPr/>
          <p:nvPr>
            <p:custDataLst>
              <p:tags r:id="rId19"/>
            </p:custDataLst>
          </p:nvPr>
        </p:nvSpPr>
        <p:spPr>
          <a:xfrm rot="16200000">
            <a:off x="4312569" y="4767446"/>
            <a:ext cx="840535" cy="879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副标题：南京美食文化的重要组成部分</a:t>
            </a:r>
            <a:endParaRPr lang="zh-CN" altLang="en-US"/>
          </a:p>
        </p:txBody>
      </p:sp>
      <p:sp>
        <p:nvSpPr>
          <p:cNvPr id="10491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南京美食文化概述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桂花鸭的历史渊源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桂花鸭的特色与制作工艺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6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桂花鸭在南京美食文化中的地位与影响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桂花鸭的历史背景</a:t>
            </a:r>
            <a:endParaRPr lang="zh-CN" altLang="en-US"/>
          </a:p>
        </p:txBody>
      </p:sp>
      <p:sp>
        <p:nvSpPr>
          <p:cNvPr id="1049264" name="弧形 58"/>
          <p:cNvSpPr/>
          <p:nvPr>
            <p:custDataLst>
              <p:tags r:id="rId2"/>
            </p:custDataLst>
          </p:nvPr>
        </p:nvSpPr>
        <p:spPr>
          <a:xfrm>
            <a:off x="6080791" y="2458545"/>
            <a:ext cx="2603010" cy="26030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弧形 57"/>
          <p:cNvSpPr/>
          <p:nvPr>
            <p:custDataLst>
              <p:tags r:id="rId3"/>
            </p:custDataLst>
          </p:nvPr>
        </p:nvSpPr>
        <p:spPr>
          <a:xfrm>
            <a:off x="456300" y="2458545"/>
            <a:ext cx="2603010" cy="26030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22"/>
          <p:cNvSpPr/>
          <p:nvPr>
            <p:custDataLst>
              <p:tags r:id="rId4"/>
            </p:custDataLst>
          </p:nvPr>
        </p:nvSpPr>
        <p:spPr>
          <a:xfrm>
            <a:off x="6336674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23"/>
          <p:cNvSpPr/>
          <p:nvPr>
            <p:custDataLst>
              <p:tags r:id="rId5"/>
            </p:custDataLst>
          </p:nvPr>
        </p:nvSpPr>
        <p:spPr>
          <a:xfrm>
            <a:off x="662629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6"/>
            </p:custDataLst>
          </p:nvPr>
        </p:nvSpPr>
        <p:spPr>
          <a:xfrm>
            <a:off x="6676210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桂花鸭的文化内涵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4" name="椭圆 24"/>
          <p:cNvSpPr/>
          <p:nvPr>
            <p:custDataLst>
              <p:tags r:id="rId7"/>
            </p:custDataLst>
          </p:nvPr>
        </p:nvSpPr>
        <p:spPr>
          <a:xfrm>
            <a:off x="451245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5"/>
          <p:cNvSpPr/>
          <p:nvPr>
            <p:custDataLst>
              <p:tags r:id="rId8"/>
            </p:custDataLst>
          </p:nvPr>
        </p:nvSpPr>
        <p:spPr>
          <a:xfrm>
            <a:off x="4801380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9"/>
            </p:custDataLst>
          </p:nvPr>
        </p:nvSpPr>
        <p:spPr>
          <a:xfrm>
            <a:off x="4851994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桂花鸭的传承与发展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椭圆 7"/>
          <p:cNvSpPr/>
          <p:nvPr>
            <p:custDataLst>
              <p:tags r:id="rId10"/>
            </p:custDataLst>
          </p:nvPr>
        </p:nvSpPr>
        <p:spPr>
          <a:xfrm>
            <a:off x="2688241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9"/>
          <p:cNvSpPr/>
          <p:nvPr>
            <p:custDataLst>
              <p:tags r:id="rId11"/>
            </p:custDataLst>
          </p:nvPr>
        </p:nvSpPr>
        <p:spPr>
          <a:xfrm>
            <a:off x="2977163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12"/>
            </p:custDataLst>
          </p:nvPr>
        </p:nvSpPr>
        <p:spPr>
          <a:xfrm>
            <a:off x="3027777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桂花鸭的传说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6" name="椭圆 5"/>
          <p:cNvSpPr/>
          <p:nvPr>
            <p:custDataLst>
              <p:tags r:id="rId13"/>
            </p:custDataLst>
          </p:nvPr>
        </p:nvSpPr>
        <p:spPr>
          <a:xfrm>
            <a:off x="65664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4"/>
          <p:cNvSpPr/>
          <p:nvPr>
            <p:custDataLst>
              <p:tags r:id="rId14"/>
            </p:custDataLst>
          </p:nvPr>
        </p:nvSpPr>
        <p:spPr>
          <a:xfrm>
            <a:off x="94556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15"/>
            </p:custDataLst>
          </p:nvPr>
        </p:nvSpPr>
        <p:spPr>
          <a:xfrm>
            <a:off x="996183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桂花鸭的起源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桂花鸭的产地与特点</a:t>
            </a:r>
            <a:endParaRPr lang="zh-CN" altLang="en-US"/>
          </a:p>
        </p:txBody>
      </p:sp>
      <p:sp>
        <p:nvSpPr>
          <p:cNvPr id="1049332" name="文本框 3"/>
          <p:cNvSpPr txBox="1"/>
          <p:nvPr>
            <p:custDataLst>
              <p:tags r:id="rId2"/>
            </p:custDataLst>
          </p:nvPr>
        </p:nvSpPr>
        <p:spPr>
          <a:xfrm>
            <a:off x="456300" y="2190837"/>
            <a:ext cx="749498" cy="45305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350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01</a:t>
            </a:r>
            <a:endParaRPr lang="en-US" altLang="zh-CN" sz="1350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334" name="文本框 4"/>
          <p:cNvSpPr txBox="1"/>
          <p:nvPr>
            <p:custDataLst>
              <p:tags r:id="rId3"/>
            </p:custDataLst>
          </p:nvPr>
        </p:nvSpPr>
        <p:spPr>
          <a:xfrm>
            <a:off x="1205798" y="2191637"/>
            <a:ext cx="7477402" cy="45305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sz="1350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产地：南京地区</a:t>
            </a:r>
            <a:endParaRPr lang="zh-CN" sz="1350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336" name="文本框 5"/>
          <p:cNvSpPr txBox="1"/>
          <p:nvPr>
            <p:custDataLst>
              <p:tags r:id="rId4"/>
            </p:custDataLst>
          </p:nvPr>
        </p:nvSpPr>
        <p:spPr>
          <a:xfrm>
            <a:off x="1205798" y="2643892"/>
            <a:ext cx="7477402" cy="982817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9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单击此处添加文本具体内容，简明扼要地阐述您的观点。根据需要可酌情增减文字，以便观者准确地理解您传达的思想</a:t>
            </a:r>
            <a:endParaRPr lang="zh-CN" altLang="en-US" sz="9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338" name="文本框 6"/>
          <p:cNvSpPr txBox="1"/>
          <p:nvPr>
            <p:custDataLst>
              <p:tags r:id="rId5"/>
            </p:custDataLst>
          </p:nvPr>
        </p:nvSpPr>
        <p:spPr>
          <a:xfrm>
            <a:off x="456300" y="3890392"/>
            <a:ext cx="749498" cy="45305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350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02</a:t>
            </a:r>
            <a:endParaRPr lang="en-US" altLang="zh-CN" sz="1350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340" name="文本框 7"/>
          <p:cNvSpPr txBox="1"/>
          <p:nvPr>
            <p:custDataLst>
              <p:tags r:id="rId6"/>
            </p:custDataLst>
          </p:nvPr>
        </p:nvSpPr>
        <p:spPr>
          <a:xfrm>
            <a:off x="1205798" y="3890392"/>
            <a:ext cx="7477402" cy="45305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sz="1350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特点：桂花鸭以桂花为原料，具有独特的口感和香气，是南京地区的特色美食之一。  以上内容仅供参考，具体介绍可以根据您的需求和实际情况进行调整。</a:t>
            </a:r>
            <a:endParaRPr lang="zh-CN" sz="1350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7"/>
            </p:custDataLst>
          </p:nvPr>
        </p:nvSpPr>
        <p:spPr>
          <a:xfrm>
            <a:off x="1205798" y="4345845"/>
            <a:ext cx="7477402" cy="982817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900" spc="130">
                <a:ln>
                  <a:noFill/>
                  <a:prstDash val="sysDot"/>
                </a:ln>
                <a:sym typeface="+mn-ea"/>
              </a:rPr>
              <a:t>以上内容仅供参考，具体介绍可以根据您的需求和实际情况进行调整。</a:t>
            </a:r>
            <a:endParaRPr lang="zh-CN" altLang="en-US" sz="900" spc="130">
              <a:ln>
                <a:noFill/>
                <a:prstDash val="sysDot"/>
              </a:ln>
              <a:sym typeface="+mn-ea"/>
            </a:endParaRPr>
          </a:p>
        </p:txBody>
      </p:sp>
      <p:cxnSp>
        <p:nvCxnSpPr>
          <p:cNvPr id="3145735" name="直接连接符 11"/>
          <p:cNvCxnSpPr/>
          <p:nvPr>
            <p:custDataLst>
              <p:tags r:id="rId8"/>
            </p:custDataLst>
          </p:nvPr>
        </p:nvCxnSpPr>
        <p:spPr>
          <a:xfrm flipH="1" flipV="1">
            <a:off x="831848" y="2683845"/>
            <a:ext cx="0" cy="869353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桂花鸭的制作工艺</a:t>
            </a:r>
            <a:endParaRPr lang="zh-CN" altLang="en-US"/>
          </a:p>
        </p:txBody>
      </p:sp>
      <p:sp>
        <p:nvSpPr>
          <p:cNvPr id="1049384" name="圆角矩形 3"/>
          <p:cNvSpPr/>
          <p:nvPr>
            <p:custDataLst>
              <p:tags r:id="rId2"/>
            </p:custDataLst>
          </p:nvPr>
        </p:nvSpPr>
        <p:spPr>
          <a:xfrm rot="16200000">
            <a:off x="4276919" y="-897822"/>
            <a:ext cx="585661" cy="78235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3"/>
            </p:custDataLst>
          </p:nvPr>
        </p:nvSpPr>
        <p:spPr>
          <a:xfrm rot="16200000">
            <a:off x="417340" y="2962238"/>
            <a:ext cx="584697" cy="10325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圆角矩形 5"/>
          <p:cNvSpPr/>
          <p:nvPr>
            <p:custDataLst>
              <p:tags r:id="rId4"/>
            </p:custDataLst>
          </p:nvPr>
        </p:nvSpPr>
        <p:spPr>
          <a:xfrm rot="16200000">
            <a:off x="4276919" y="-1643516"/>
            <a:ext cx="585661" cy="78229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6"/>
          <p:cNvSpPr/>
          <p:nvPr>
            <p:custDataLst>
              <p:tags r:id="rId5"/>
            </p:custDataLst>
          </p:nvPr>
        </p:nvSpPr>
        <p:spPr>
          <a:xfrm rot="16200000">
            <a:off x="417340" y="2216062"/>
            <a:ext cx="584697" cy="10325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2" name="圆角矩形 11"/>
          <p:cNvSpPr/>
          <p:nvPr>
            <p:custDataLst>
              <p:tags r:id="rId6"/>
            </p:custDataLst>
          </p:nvPr>
        </p:nvSpPr>
        <p:spPr>
          <a:xfrm rot="16200000">
            <a:off x="4276919" y="594046"/>
            <a:ext cx="585661" cy="78235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7"/>
            </p:custDataLst>
          </p:nvPr>
        </p:nvSpPr>
        <p:spPr>
          <a:xfrm rot="16200000">
            <a:off x="417340" y="4454108"/>
            <a:ext cx="584697" cy="10325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圆角矩形 9"/>
          <p:cNvSpPr/>
          <p:nvPr>
            <p:custDataLst>
              <p:tags r:id="rId8"/>
            </p:custDataLst>
          </p:nvPr>
        </p:nvSpPr>
        <p:spPr>
          <a:xfrm rot="16200000">
            <a:off x="4276919" y="-151647"/>
            <a:ext cx="585661" cy="78229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10"/>
          <p:cNvSpPr/>
          <p:nvPr>
            <p:custDataLst>
              <p:tags r:id="rId9"/>
            </p:custDataLst>
          </p:nvPr>
        </p:nvSpPr>
        <p:spPr>
          <a:xfrm rot="16200000">
            <a:off x="417340" y="3707932"/>
            <a:ext cx="584697" cy="10325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0" name="圆角矩形 7"/>
          <p:cNvSpPr/>
          <p:nvPr>
            <p:custDataLst>
              <p:tags r:id="rId10"/>
            </p:custDataLst>
          </p:nvPr>
        </p:nvSpPr>
        <p:spPr>
          <a:xfrm rot="16200000">
            <a:off x="4276919" y="1339258"/>
            <a:ext cx="585661" cy="78235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8"/>
          <p:cNvSpPr/>
          <p:nvPr>
            <p:custDataLst>
              <p:tags r:id="rId11"/>
            </p:custDataLst>
          </p:nvPr>
        </p:nvSpPr>
        <p:spPr>
          <a:xfrm rot="16200000">
            <a:off x="417340" y="5199319"/>
            <a:ext cx="584697" cy="10325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2"/>
            </p:custDataLst>
          </p:nvPr>
        </p:nvSpPr>
        <p:spPr>
          <a:xfrm>
            <a:off x="986612" y="4959271"/>
            <a:ext cx="7494478" cy="58517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制作心得：分享制作经验和心得，让观众更好地了解桂花鸭的制作工艺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406" name="文本框 15"/>
          <p:cNvSpPr txBox="1"/>
          <p:nvPr>
            <p:custDataLst>
              <p:tags r:id="rId13"/>
            </p:custDataLst>
          </p:nvPr>
        </p:nvSpPr>
        <p:spPr>
          <a:xfrm>
            <a:off x="987094" y="3466919"/>
            <a:ext cx="7494478" cy="58566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烤制技巧：掌握火候和烤制时间，确保鸭肉外酥里嫩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408" name="文本框 16"/>
          <p:cNvSpPr txBox="1"/>
          <p:nvPr>
            <p:custDataLst>
              <p:tags r:id="rId14"/>
            </p:custDataLst>
          </p:nvPr>
        </p:nvSpPr>
        <p:spPr>
          <a:xfrm>
            <a:off x="986612" y="4213577"/>
            <a:ext cx="7494478" cy="58517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调料搭配：选用优质调料，提升桂花鸭的口感和风味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410" name="文本框 17"/>
          <p:cNvSpPr txBox="1"/>
          <p:nvPr>
            <p:custDataLst>
              <p:tags r:id="rId15"/>
            </p:custDataLst>
          </p:nvPr>
        </p:nvSpPr>
        <p:spPr>
          <a:xfrm>
            <a:off x="987094" y="1975050"/>
            <a:ext cx="7494478" cy="58566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原料选择：选用优质鸭肉，确保口感鲜美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412" name="文本框 18"/>
          <p:cNvSpPr txBox="1"/>
          <p:nvPr>
            <p:custDataLst>
              <p:tags r:id="rId16"/>
            </p:custDataLst>
          </p:nvPr>
        </p:nvSpPr>
        <p:spPr>
          <a:xfrm>
            <a:off x="986612" y="2721708"/>
            <a:ext cx="7494478" cy="58517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腌制过程：用特制腌料腌制鸭肉，使其入味</a:t>
            </a:r>
            <a:endParaRPr lang="zh-CN" altLang="en-US" sz="15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桂花鸭的品尝与推荐</a:t>
            </a:r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桂花鸭的起源与传说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0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制作工艺与特点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6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品尝方法与技巧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2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推荐餐厅与购买渠道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https://d.book118.com/637033122200006042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i*1_1_1"/>
  <p:tag name="KSO_WM_UNIT_INDEX" val="1_1_1"/>
  <p:tag name="KSO_WM_UNIT_LAYERLEVEL" val="1_1_1"/>
  <p:tag name="KSO_WM_UNIT_PRESET_TEXT" val="01"/>
  <p:tag name="KSO_WM_UNIT_SUBTYPE" val="d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  <p:tag name="KSO_WM_UNIT_VALUE" val="2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m_h_f"/>
  <p:tag name="KSO_WM_UNIT_VALUE" val="111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i*1_2_1"/>
  <p:tag name="KSO_WM_UNIT_INDEX" val="1_2_1"/>
  <p:tag name="KSO_WM_UNIT_LAYERLEVEL" val="1_1_1"/>
  <p:tag name="KSO_WM_UNIT_PRESET_TEXT" val="02"/>
  <p:tag name="KSO_WM_UNIT_SUBTYPE" val="d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  <p:tag name="KSO_WM_UNIT_VALUE" val="2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m_h_f"/>
  <p:tag name="KSO_WM_UNIT_VALUE" val="111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1*m_h_i*1_2_2"/>
  <p:tag name="KSO_WM_UNIT_INDEX" val="1_2_2"/>
  <p:tag name="KSO_WM_UNIT_LAYERLEVEL" val="1_1_1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獅尾XD珍珠SC-Light</vt:lpstr>
      <vt:lpstr>Office Theme</vt:lpstr>
      <vt:lpstr>《南京特产桂花鸭》PPT课件</vt:lpstr>
      <vt:lpstr>目录</vt:lpstr>
      <vt:lpstr>添加章节标题</vt:lpstr>
      <vt:lpstr>封面</vt:lpstr>
      <vt:lpstr>PowerPoint Presentation</vt:lpstr>
      <vt:lpstr>标题：南京特产桂花鸭</vt:lpstr>
      <vt:lpstr>副标题：南京美食文化的重要组成部分</vt:lpstr>
      <vt:lpstr>目录</vt:lpstr>
      <vt:lpstr>PowerPoint Presentation</vt:lpstr>
      <vt:lpstr>桂花鸭的历史背景</vt:lpstr>
      <vt:lpstr>桂花鸭的产地与特点</vt:lpstr>
      <vt:lpstr>桂花鸭的制作工艺</vt:lpstr>
      <vt:lpstr>桂花鸭的品尝与推荐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2024-09-16T12:45:17.987</cp:lastPrinted>
  <dcterms:created xsi:type="dcterms:W3CDTF">2024-09-16T04:45:18Z</dcterms:created>
  <dcterms:modified xsi:type="dcterms:W3CDTF">2024-09-16T04:45:20Z</dcterms:modified>
</cp:coreProperties>
</file>