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9742F-ECDB-4103-BE0D-3D9D9B957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77AA4-A701-4B07-89AD-9C80901D2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02276-E0CC-4D5C-A947-19847AA84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AFB998-47C8-44E4-8908-8E1D95CA9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2350FE-E22A-4BED-9F71-78236A878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56E495-117D-45CA-BAF7-EB45F9187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F8DF6B-DE44-4212-8E6E-7550DA9E4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7365D-770C-449C-BE43-E31FF6F37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E44BF-0C0D-4131-A2F9-2D83A2963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FD2DC-0FEE-4126-BAE5-C415E4055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84590-4AE9-4475-A337-C289AB3DB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34042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零售业新媒体营销策划方案之拓展在线销售渠道提升品牌影响力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拓展在线销售渠道策略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品牌影响力提升途径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数据驱动精准营销策略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供应链协同与物流优化方案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组织架构调整和团队建设方案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随着线上零售的崛起，传统零售业面临巨大竞争压力，需要寻找新的增长点。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实体店流量下降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消费者越来越倾向于在线购物，追求便捷、个性化的购物体验。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受线上购物冲击，实体店客流量不断减少，需要采取措施吸引顾客。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利用社交媒体平台展示产品、与消费者互动，提高品牌曝光度和知名度。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通过优质的内容创作，吸引消费者关注，提升品牌形象和认知度。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运用大数据和人工智能技术，精准定位目标受众，实现个性化营销和精准投放。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新媒体营销在零售业中应用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消费者对个性化产品和服务的需求不断增加，定制化、差异化产品受到追捧。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消费者越来越多地使用移动设备进行购物，移动电商市场潜力巨大。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消费者在购物决策中越来越依赖社交媒体和朋友的推荐，社交电商发展迅速。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消费者行为变化与趋势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61387" y="2462858"/>
            <a:ext cx="233394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拓展在线销售渠道策略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https://d.book118.com/637034042006006054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2024-09-28T03:19:40.513</cp:lastPrinted>
  <dcterms:created xsi:type="dcterms:W3CDTF">2024-09-27T19:19:40Z</dcterms:created>
  <dcterms:modified xsi:type="dcterms:W3CDTF">2024-09-27T19:19:42Z</dcterms:modified>
</cp:coreProperties>
</file>