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FD365-17CA-4701-8EF9-83E92636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5240A-1031-4FEA-B8EC-B70DE53A8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83355-5A80-4E1B-B590-5458A1B58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F122F-1DF1-4214-B8F6-3EDE6D54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083F3-0FA7-478C-8167-6E10175F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27E2F-CB86-4B9D-97B4-788BF64A8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AE07E-989A-47C1-9115-E177CA30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8B3CC-AE5B-40B3-80BC-E74C07FFF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B74B6-6B10-4C30-A706-1BD0EB47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CFBCB-9866-4F26-8C7A-BBE46769B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98848-6811-4266-B8B3-6A6EF56A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36000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平面方程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平面方程的基本概念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二次平面方程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平面方程的应用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平面方程的求解方法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平面方程的扩展知识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平面方程的基本概念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平面是由无数个点组成的集合，这些点满足某些条件，如距离、方向等。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平面在三维空间中是二维的，具有宽度、高度和深度三个方向。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平面的边界是由直线组成的，这些直线称为平面的边界线。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平面方程的表示方法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平面方程是描述平面位置关系的数学表达式，通常由一个或多个未知数表示。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平面方程的一般形式为Ax + By + Cz + D = 0，其中A、B、C、D是常数，x、y、z是未知数。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这种形式称为一般式，它可以表示任意平面。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通过平面上一个点和法线向量来表示平面，形式为(x - x0) * n1 + (y - y0) * n2 + (z - z0) * n3 = 0。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点法式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截距式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" b="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通过平面上两条直线来表示平面，形式为x/a + y/b + z/c = 1。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通过平面上一个点和通过该点的直线的方向向量来表示平面，形式为x = x0 + vt，y = y0 + wt，z = z0 + zt。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平面方程的基本形式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二次平面方程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二次平面方程的表示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代数表示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使用代数符号表示二次平面方程，如 $ax^2 + bx + c = 0$。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几何表示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在坐标平面上，通过点、线、面等几何元素来表示二次平面方程。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二次平面方程的一般形式为 $ax^2 + bx + c = 0$，其中 $a, b, c$ 是常数，且 $a neq 0$。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二次平面方程的判别式 $Delta = b^2 - 4ac$，用于判断方程的根的情况。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二次平面方程的一般形式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求解实根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根据判别式 $Delta$ 的值，判断二次方程的实根情况，然后使用公式求解。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求解复数根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当判别式 $Delta &gt; 0$ 时，二次方程有两个不同的实根；当 $Delta = 0$ 时，有两个相同的实根；当 $Delta &lt; 0$ 时，二次方程有两个共轭复数根。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二次平面方程的解法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平面方程的应用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https://d.book118.com/637036000004006041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2024-09-13T16:17:47.699</cp:lastPrinted>
  <dcterms:created xsi:type="dcterms:W3CDTF">2024-09-13T08:17:47Z</dcterms:created>
  <dcterms:modified xsi:type="dcterms:W3CDTF">2024-09-13T08:17:49Z</dcterms:modified>
</cp:coreProperties>
</file>