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68BD6-F45B-4607-8D53-26A95FE11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ABA55-09EC-455D-A901-811DC8007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2CA05-C07B-44E0-85DF-DFD32A2FD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7485D-CC37-419A-88DC-367166B0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CC32B-E2A1-4604-B9B5-08465DF21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620AB-6FE7-4B1A-A885-2169D2C2F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8926B-2D6D-4AA6-871A-C5E268AFC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A8E2B-83E0-4632-804B-FD7D408E3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D4D0B-C2E5-4593-B8F8-AB43E15B9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7D4C6-D53A-4902-8B56-BFCD0E2A4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47512-9C3E-4F04-9C2C-07DD95EB6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36036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掌握行业名称工作手册的敏捷开发方法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行业名称工作手册概述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敏捷开发方法简介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需求分析与规划阶段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设计与开发阶段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测试与评审阶段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发布与维护阶段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行业名称工作手册概述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随着经济的发展和产业的细分，各行业的专业性越来越强，行业名称作为行业内的专业术语，对于行业的交流和发展起着重要的作用。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行业名称工作手册是规范行业名称、促进行业交流、推动行业发展的重要工具。它能够统一行业内的术语和定义，降低沟通成本，提高行业效率。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行业背景及手册重要性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手册重要性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行业名称工作手册通常包括行业概述、行业术语、行业分类、行业标准等内容，旨在全面、系统地介绍行业内的专业名称和相关知识。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手册的结构一般按照行业的特点和需求进行设计，包括章节、小节、条目等层次，以便于读者快速查找和了解所需内容。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敏捷开发方法在行业名称工作手册中应用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敏捷开发方法是一种以用户需求为导向，快速响应变化的软件开发方法。它强调团队合作、持续迭代和及时反馈，以提高开发效率和质量。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敏捷开发方法应用于行业名称工作手册的编制过程中，可以加快手册的编制速度，提高手册的质量和适应性。具体做法包括组建跨部门协作团队、制定详细的工作计划、采用迭代式开发流程、及时收集用户反馈等。通过敏捷开发方法的应用，可以使行业名称工作手册更好地满足行业发展的需求，促进行业的交流和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在行业名称工作手册中应用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敏捷开发方法简介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强调团队成员之间的沟通与协作，充分发挥每个人的潜力。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保持稳定的开发速度，避免过度加班和长期高压。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可持续的开发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快速响应需求变化，不断调整和优化开发计划。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适应变化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注重代码质量和测试，持续改进产品功能和用户体验。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敏捷开发原则与价值观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以迭代和增量为核心，注重跨职能团队的协作和沟通，适用于需求变化较快的项目。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Scrum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Kanban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XP（极限编程）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Lean Startup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以可视化看板为工具，限制在制品数量，优化工作流程，适用于持续改进和优化的场景。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强调简单设计、测试先行、持续集成等原则，适用于需求不明确或变化较大的项目。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以快速验证和迭代产品为核心，注重用户反馈和数据分析，适用于初创公司或创新项目。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常见敏捷开发方法比较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5654" r="1565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团队成员应具备不同领域的技能，如开发、测试、设计等，以便更好地协作和沟通。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跨职能团队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明确每个团队成员的角色和职责，如产品负责人、Scrum Master、开发人员等。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建立高效的团队协作机制，如每日站会、评审会议等，以便及时发现问题并共同解决。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为团队成员提供必要的培训和支持，帮助他们提升技能和能力，更好地适应敏捷开发的要求。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敏捷开发团队组建与角色分配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需求分析与规划阶段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收集并整理行业名称需求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与行业专家、客户及团队成员进行深入交流，了解行业背景、术语使用场景等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通过问卷调查、访谈等方式收集行业名称需求，并进行分类整理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建立行业名称需求池，对需求进行持续更新和维护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制定项目里程碑和关键节点，确保项目按计划推进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根据行业名称需求的重要性和紧急程度，制定优先级排序规则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评估每个需求的开发难度和所需资源，合理安排迭代周期和开发人员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制定优先级并规划迭代周期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https://d.book118.com/637036036020006044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2024-09-18T06:42:12.372</cp:lastPrinted>
  <dcterms:created xsi:type="dcterms:W3CDTF">2024-09-17T22:42:12Z</dcterms:created>
  <dcterms:modified xsi:type="dcterms:W3CDTF">2024-09-17T22:42:14Z</dcterms:modified>
</cp:coreProperties>
</file>