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F7097A-C297-4199-89B2-7A3F2CD275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34FC8D-1F72-4B65-BD10-58CFFCD227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B29D7B-2042-407D-8805-C601ECB89C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4DF6DE-02E6-4A53-9881-0142CDFD39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4464DB-1330-4447-BC2E-A00FB8751C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08A80D-C623-446E-AA4B-CE75824A83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09D231-8EDF-4A9A-A42E-E0969F72FA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307F12-2DFD-4487-98F8-D921EBDDD1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FD3231-5A9E-482F-A33C-15954BFE68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FB1EE5-6C48-485D-9CAC-82C2F3EB68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152239-98DF-428B-8C8C-41CBD95829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042005201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党建调研报告</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2024-01-27</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党组织建设现状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党建工作成效分析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党建工作存在问题及原因分析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加强党建工作的对策和建议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00" r="250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500" r="125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深入了解当前党建工作的实际情况，发现存在的问题和不足。</a:t>
            </a:r>
          </a:p>
        </p:txBody>
      </p:sp>
      <p:pic>
        <p:nvPicPr>
          <p:cNvPr id="5" name="Picture 5"/>
          <p:cNvPicPr>
            <a:picLocks noChangeAspect="1"/>
          </p:cNvPicPr>
          <p:nvPr/>
        </p:nvPicPr>
        <p:blipFill>
          <a:blip r:embed="rId4"/>
          <a:srcRect l="16675" r="1667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探究新形势下党建工作的新特点、新规律，提出针对性的改进措施。</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推动党建工作与中心工作的深度融合，促进党组织的全面建设和发展。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调研目的和背景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调研范围和方法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调研范围</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涵盖不同领域、不同行业、不同层级的党组织，包括机关、企业、学校、社区等。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调研方法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采用问卷调查、个别访谈、座谈会等多种形式，广泛收集党员干部和群众的意见和建议。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党组织建设现状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目前，各级党组织设置健全，包括党委、党总支、党支部等，形成了完整的组织体系。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党组织设置情况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各级党组织配备了专职党务工作者，确保党建工作的顺利开展。同时，注重选拔优秀党员担任党组织领导职务，提高党组织的领导力。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人员配备情况</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党组织设置和人员配备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党员队伍结构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党员队伍结构合理，老中青三代结合，既有经验丰富的老党员，也有充满活力的年轻党员。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党员素质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党员素质普遍较高，具有坚定的理想信念和良好的政治觉悟。同时，注重培养党员的业务能力和综合素质，提高党员的整体素质。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党员队伍结构和素质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党组织活动开展情况</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常规活动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各级党组织定期开展“三会一课”、民主生活会等常规活动，加强党员思想政治教育。</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特色活动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各级党组织结合实际情况，开展具有特色的党建活动，如党员志愿服务、结对帮扶等，增强党组织的凝聚力和影响力。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活动效果</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通过党组织活动的开展，党员的思想政治素质得到了提高，党组织的战斗堡垒作用得到了发挥。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党建工作成效分析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坚定理想信念，筑牢精神支柱</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通过开展主题党日、三会一课等活动，引导党员坚定共产主义理想信念，牢记党的宗旨，增强党性观念。</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加强意识形态工作，维护政治安全</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建立健全意识形态工作责任制，加强网络舆情引导和管控，防范和抵御各种错误思潮的渗透和影响。</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强化理论学习，提高政治觉悟</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通过定期组织党员学习党的理论、路线、方针、政策，加强党员对党的认同感和归属感，提高政治觉悟。</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思想政治建设成果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优化组织设置，完善组织体系</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根据工作需要和党员分布情况，合理设置党的基层组织，加强组织覆盖和工作覆盖，形成上下贯通、执行有力、全面覆盖的组织体系。</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加强干部队伍建设，提高整体素质</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注重选拔政治素质好、业务能力强、作风过硬的干部充实到各级领导班子，加强干部教育培训和实践锻炼，提高干部队伍的整体素质。</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落实党建工作责任制，强化责任担当</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明确各级党组织和领导干部的党建工作职责，建立责任清单和任务台账，加强督促检查和考核评价，推动党建工作落地见效。</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组织建设成果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精简会议文件，提高工作效率</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严格控制会议数量和规模，减少不必要的文件和简报，提倡开短会、讲短话、发短文，提高工作效率和质量。</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厉行勤俭节约，反对铺张浪费</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弘扬艰苦奋斗、勤俭节约的优良传统，反对讲排场、比阔气、铺张浪费等不良风气，树立廉洁从政的良好形象。</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深入基层调研，解决实际问题</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各级领导干部要深入基层一线，了解群众疾苦和需求，帮助解决实际困难和问题，增强群众获得感和满意度。</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作风建设成果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加强廉政教育，筑牢思想防线</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通过开展廉政党课、警示教育等活动，引导党员干部树立正确的权力观、地位观和利益观，增强廉洁自律意识。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完善制度机制，强化监督制约</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建立健全权力运行制约和监督体系，加强对领导干部特别是主要领导干部的监督和管理，防止权力滥用和腐败现象的发生。</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严肃查处违纪违法行为，保持高压态势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坚持有腐必反、有贪必肃的原则，对违反党纪国法的行为坚决查处并严肃处理相关责任人保持惩治腐败的高压态势。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反腐倡廉建设成果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https://d.book118.com/637042005201006053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2024-09-28T00:32:30.611</cp:lastPrinted>
  <dcterms:created xsi:type="dcterms:W3CDTF">2024-09-27T16:32:30Z</dcterms:created>
  <dcterms:modified xsi:type="dcterms:W3CDTF">2024-09-27T16:32:32Z</dcterms:modified>
</cp:coreProperties>
</file>