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D70E90-9F0B-483E-85A3-F19198D9AD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6E95B6-4E18-4BFB-8221-DAF41AD82F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71B83F-12DA-46A8-A149-BA7E005FDD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3734C1-67D6-4539-A186-51F74AD918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4226133-3E2A-43B0-9638-76CE3AB9E8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804EA50-0857-4ED0-830F-D505FB5949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03F35D1-E9A7-46B9-B54C-83DE303E76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0EB283-63F1-4983-BF38-44E98C55A2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F15F0D-0CEA-477C-906D-6788C89F31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EB6393-C166-4F8A-80C5-71528885A8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80E286-9259-43A3-96D4-BC2A60F132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7042113033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从心理健康角度分析风雨哈佛路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70611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519379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2024-01-12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主人公心理分析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家庭环境对心理健康的影响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学校环境对心理健康的影响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社会支持系统对心理健康的影响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总结与启示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5273" r="3527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481" r="3248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25" r="3252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《风雨哈佛路》是一部关于莉丝·默里的成长和奋斗历程的电影，她克服重重困难，最终通过努力考入哈佛大学。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电影概述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莉丝生活在一个充满贫困和家庭暴力的环境中，但她凭借坚强的意志和毅力，勇敢地面对困境，最终实现了自己的梦想。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故事背景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电影简介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心理健康与个人发展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在面对逆境时，保持健康的心理状态对于个人的成长和发展至关重要。心理健康有助于个体更好地应对挑战和压力，提高适应能力。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心理问题的影响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长期处于不良的心理状态下，个体可能会面临各种心理问题，如焦虑、抑郁等。这些问题不仅影响个体的情绪和行为，还可能对身体健康产生负面影响。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7500" r="27500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心理健康的重要性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主人公心理分析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46" r="34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主人公丽兹经历了家庭破裂、父母吸毒、感染艾滋病等创伤性事件，这些经历导致她陷入深深的绝望和无助。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在影片中，丽兹逐渐从心理创伤中恢复过来。她通过接受治疗、与朋友和家人的关系重建，以及自我成长和努力，逐渐克服了过去的阴影。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心理创伤与恢复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恢复过程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心理创伤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3125" r="1312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丽兹在面对困难和挫折时，逐渐学会了如何调节自己的情绪。她通过积极的自我对话、寻求支持和与他人分享等方式，有效地缓解了焦虑和抑郁情绪。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情绪调节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在应对生活压力和逆境时，丽兹逐渐形成了有效的压力管理策略。她学会了设定优先级、制定计划并寻求资源，以应对生活中的挑战和压力。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压力管理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情绪调节与压力管理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自我认知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通过经历一系列的挫折和困难，丽兹逐渐认识到了自己的优点和不足。她学会了接受自己的过去，并从中汲取力量，以实现自我成长和发展。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成长过程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在影片中，丽兹展现了一个明显的成长过程。她从一个无助、绝望的少女逐渐成长为一个勇敢、自信的女性。她通过努力学习和积极面对挑战，最终实现了自己的梦想，获得了哈佛大学的录取通知书。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自我认知与成长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家庭环境对心理健康的影响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家庭关系与心理健康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家庭关系紧张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影片中的女主角丽兹生活在一个充满矛盾和冲突的家庭环境中，家庭关系紧张对她的心理健康造成了负面影响，导致她感到焦虑、不安和恐惧。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缺乏情感支持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丽兹的父母都吸毒，家庭缺乏情感支持和安全感，使她无法建立起健康的心理基础，难以形成积极向上的性格和心态。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丽兹的家庭经济条件非常困难，经济压力使她感到焦虑和不安，担心自己的未来和家人的生活，这种心理负担对她的心理健康造成了负面影响。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经济压力导致心理负担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家庭经济压力导致丽兹缺乏资源和机会，无法获得良好的教育和生活条件，这进一步加剧了她的心理负担和自卑感。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缺乏资源与机会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家庭经济压力与心理健康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教育缺失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丽兹的父母没有足够的资源和能力提供良好的家庭教育，导致她在成长过程中缺乏正确的引导和帮助，难以形成正确的价值观和人生观。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家庭教育方式不当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丽兹的父母采取了不恰当的教育方式，如严厉的惩罚和责备，这使她感到无助和沮丧，对她的心理健康造成了负面影响。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家庭教育与心理健康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https://d.book118.com/637042113033006044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2024-09-18T10:52:59.535</cp:lastPrinted>
  <dcterms:created xsi:type="dcterms:W3CDTF">2024-09-18T02:52:59Z</dcterms:created>
  <dcterms:modified xsi:type="dcterms:W3CDTF">2024-09-18T02:53:01Z</dcterms:modified>
</cp:coreProperties>
</file>