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C70F16D-8AB6-4935-A117-14484269965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AA88A5E-CE8E-4138-9E46-7D8C67E0F54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A7D2210-3A14-4FA7-9842-516FFBF21DC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BD93F45-87AF-46AC-9F74-0B1314F8D8F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4688F82-CD36-46CD-AFB4-5A68EAB44DA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11BD1A15-1C46-4E8D-880D-F805A1FF942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4EB465F6-019B-4D3C-B162-17418EE68CF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E063253-5E12-416D-8EA6-477DB3AB5A2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E0D6240-1EC4-43FF-989F-E989BAB1DA4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B35CB6B-CDE5-4FFD-9C89-8BD6C817459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C922446-0CB9-43A6-A5AF-C6B0E8A5AA7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10.jpeg" /><Relationship Id="rId6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18.jpeg" /><Relationship Id="rId4" Type="http://schemas.openxmlformats.org/officeDocument/2006/relationships/image" Target="../media/image19.jpeg" /><Relationship Id="rId5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3704401502400604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625811" y="1717202"/>
            <a:ext cx="6025042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房产项目管理制度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房产项目管理制度概述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房产项目管理制度的制定与执行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房产项目管理制度的考核与评价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房产项目管理制度的案例分析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结论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3" name="AutoShape 3"/>
          <p:cNvSpPr/>
          <p:nvPr/>
        </p:nvSpPr>
        <p:spPr>
          <a:xfrm>
            <a:off x="530711" y="774551"/>
            <a:ext cx="493417" cy="493417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0591670" y="5593080"/>
            <a:ext cx="689835" cy="689835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57538" y="1814132"/>
            <a:ext cx="2276924" cy="3364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UE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710445" y="331660"/>
            <a:ext cx="6771110" cy="14824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819" r="2381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确保房产项目从规划、开发到销售、物业管理的全过程得到规范管理，提高项目成功率，降低风险。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目的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随着房地产市场的快速发展，项目管理变得尤为重要，一个完善的管理制度能够为企业带来稳定的收益和良好的口碑。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背景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提高项目管理效率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保障工程质量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降低项目风险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提升企业形象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制度的重要性</a:t>
              </a:r>
            </a:p>
          </p:txBody>
        </p:sp>
      </p:grp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 t="116" b="116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3"/>
          <a:srcRect l="3016" r="3016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4"/>
          <a:srcRect t="116" b="116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5"/>
          <a:srcRect t="116" b="116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0" name="AutoShape 40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规范化的流程和明确的责任分工能够减少项目推进中的障碍，加速项目完成。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严格的质量控制标准和验收流程可以确保房产项目的质量符合预期。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通过风险评估和预防措施，减少项目过程中可能出现的问题和损失。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一个专业、严谨的项目管理制度有助于提升企业在行业内的声誉和客户信任度。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房产项目管理制度概述</a:t>
            </a:r>
          </a:p>
        </p:txBody>
      </p:sp>
      <p:sp>
        <p:nvSpPr>
          <p:cNvPr id="3" name="AutoShape 3"/>
          <p:cNvSpPr/>
          <p:nvPr/>
        </p:nvSpPr>
        <p:spPr>
          <a:xfrm>
            <a:off x="530711" y="774551"/>
            <a:ext cx="493417" cy="493417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0591670" y="5593080"/>
            <a:ext cx="689835" cy="689835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57538" y="1814132"/>
            <a:ext cx="2276924" cy="3364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UE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710445" y="331660"/>
            <a:ext cx="6771110" cy="14824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房产项目管理制度是指对房地产项目开发、建设、销售等全过程进行规范和管理的制度体系。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特点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全面性、系统性、规范性、灵活性。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定义与特点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1349" b="21349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包括项目计划管理、成本管理、质量管理、进度管理、安全管理等方面。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依法合规、科学合理、高效务实、权责分明。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主要内容与原则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原则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主要内容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房产项目管理制度的制定与执行</a:t>
            </a:r>
          </a:p>
        </p:txBody>
      </p:sp>
      <p:sp>
        <p:nvSpPr>
          <p:cNvPr id="3" name="AutoShape 3"/>
          <p:cNvSpPr/>
          <p:nvPr/>
        </p:nvSpPr>
        <p:spPr>
          <a:xfrm>
            <a:off x="530711" y="774551"/>
            <a:ext cx="493417" cy="493417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0591670" y="5593080"/>
            <a:ext cx="689835" cy="689835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57538" y="1814132"/>
            <a:ext cx="2276924" cy="3364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UE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710445" y="331660"/>
            <a:ext cx="6771110" cy="14824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9125" r="19125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国家法律法规、行业标准、企业战略目标、项目实际情况等。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制定依据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调研分析、草案编制、征求意见、修改完善、审批发布。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制定程序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制定依据与程序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项目经理、项目团队成员及相关部门。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执行责任主体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执行过程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监督机制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明确任务目标、制定实施计划、组织协调资源、监控进度质量、调整改进措施。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建立项目管理制度执行情况的监督检查机制，定期评估反馈，确保制度的有效执行。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执行与监督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制度执行效果、内外部环境变化、政策法规调整等。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2458" r="12458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9625" r="9625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调整依据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收集反馈意见、分析评估制度缺陷、制定修改方案、审批通过后发布实施。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完善程序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定期对项目管理制度进行审查和更新，以适应企业发展和项目管理的需要。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持续改进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调整与完善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https://d.book118.com/637044015024006046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69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2024-09-21T03:44:16.402</cp:lastPrinted>
  <dcterms:created xsi:type="dcterms:W3CDTF">2024-09-20T19:44:16Z</dcterms:created>
  <dcterms:modified xsi:type="dcterms:W3CDTF">2024-09-20T19:44:18Z</dcterms:modified>
</cp:coreProperties>
</file>