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E8A03-F904-46AD-BA58-EC810304A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667D6-EEFB-488A-9CA1-B856114ED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98480-E510-4866-81CD-1CB5DD854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2FC52-9B2B-4686-9D44-12B464009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CE544C-E038-4BF0-BAAB-ED8138295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AF7BBD-5824-4AE4-9542-A98325805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CF961E-98A2-4404-A476-ECC7D9AEF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08C1A-1FA8-47D7-8EB1-AB9FC2C54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829C7-8583-46A5-8D3D-EE50525B3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D4447-880F-4A60-BBED-1CC32C188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D4147-B19F-47B1-A25F-EC6A4F708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441031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西安广场朗诵活动策划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65" r="124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717" r="377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西安的文化背景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西安的古文化遗产、美食、民俗等元素，为朗诵活动提供了丰富的素材和灵感。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西安作为中国历史文化名城，拥有悠久的历史和丰富的文化遗产，是中华文明的重要发祥地之一。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朗诵活动的重要性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朗诵是一种重要的语言艺术形式，能够传递情感、弘扬文化、传承精神。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在当今社会，朗诵活动对于提高人们的文化素养、语言表达能力和审美水平具有重要意义。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本次活动的目的是通过朗诵的形式，展示西安的文化魅力，提高市民的文化素养，促进文化交流与传承。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活动意义在于弘扬中华文化，增强文化自信，促进社会和谐发展，提高城市形象和知名度。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本次活动的目的和意义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https://d.book118.com/637044103135006051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2024-09-25T00:03:46.366</cp:lastPrinted>
  <dcterms:created xsi:type="dcterms:W3CDTF">2024-09-24T16:03:46Z</dcterms:created>
  <dcterms:modified xsi:type="dcterms:W3CDTF">2024-09-24T16:03:48Z</dcterms:modified>
</cp:coreProperties>
</file>