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E9FD0-E460-42F5-B46C-89958DDA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7264D-120E-46A4-8C94-E0E2084C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A0B91-63D9-4DF4-8C32-DB683F5A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FC56A-C401-4FF7-A705-53737C6A8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E6F6F-AD12-4CC2-8F15-03E35AB3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5FBF5-E2CA-47A2-B18D-648753CC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3413BC-BEDA-448A-BB3A-86BBF44DF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7105A-1B1B-4500-BA21-837690C28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A959B-5207-4B41-B78E-EE23CB165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57882-73D8-4299-8B4C-F7062DF8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86CA9-523E-4790-8C31-142C1A8D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44140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艾滋病防治项目管理(修订)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项目管理组织架构与职责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项目实施计划与时间安排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项目资源调配与保障措施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项目进度监控与报告制度建立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项目成果评估与持续改进方向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艾滋病疫情形势依然严峻，全球范围内感染者数量不断增加，且呈现年轻化趋势。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防治工作取得一定成效，但仍存在诸多挑战，如防治知识普及不足、歧视现象严重、医疗资源紧张等。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162" b="816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90" b="1249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各国政府和国际组织在艾滋病防治方面投入大量人力、物力和财力，推动全球合作与共同应对。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艾滋病防治现状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降低艾滋病感染率和死亡率，提高感染者生活质量。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加强国际合作与交流，共同应对全球公共卫生挑战。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促进艾滋病防治知识的普及和传播，消除歧视和偏见。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推动艾滋病防治工作的科学化、规范化和可持续发展。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9" r="275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随着艾滋病疫情的不断变化，原有的项目管理方案已无法满足当前防治工作的需求，需要进行修订以适应新的形势。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适应艾滋病疫情变化的需要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修订项目管理方案可以进一步完善艾滋病防治项目的管理机制，提高项目执行效率和质量。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完善项目管理机制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通过修订项目管理方案，可以推动全球艾滋病防治工作的发展，促进各国之间的交流与合作，共同应对艾滋病带来的挑战。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推动全球艾滋病防治工作的发展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修订原因及必要性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项目管理组织架构与职责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设立专门的项目管理办公室，负责艾滋病防治项目的全面管理和协调工作。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项目管理办公室的职责包括：制定项目计划、预算和进度安排，监督项目实施过程，协调各方资源，解决项目实施中的问题，确保项目目标的顺利实现。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项目管理办公室还应负责项目的风险管理，及时识别和应对可能影响项目进展的各种风险。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364" r="1036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项目管理办公室设置及职责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959" r="795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项目执行小组是项目实施的核心力量，由不同专业背景的人员组成，包括医学、公共卫生、社会学、心理学等领域的专家。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项目执行小组的成员应根据各自的专长和经验进行分工，明确各自的责任和任务，形成高效的工作机制。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项目执行小组应定期召开会议，交流工作进展，讨论遇到的问题，共同推进项目的实施。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项目执行小组组成与分工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艾滋病防治项目需要多个部门的协作和配合，包括卫生行政部门、疾病预防控制机构、医疗机构、社区组织等。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项目管理办公室应与相关部门建立有效的协作机制，明确各部门的职责和分工，确保项目各项工作的顺利推进。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项目管理办公室还应加强与相关部门的沟通和协调，及时解决项目实施中遇到的问题，共同推进艾滋病防治工作的发展。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相关部门协作机制建立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建立完善的监测与评估体系，及时掌握艾滋病疫情和防治工作进展情况。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制定全面的艾滋病防治策略，包括预防、治疗、关怀和支持等方面。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加强政策倡导和部门协调，推动多部门共同参与艾滋病防治工作。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年度工作计划制定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根据艾滋病防治总体策略，制定年度工作计划，明确年度目标和任务。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结合当地实际情况，制定针对性的防治措施和活动计划。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加强资源整合和协调，确保年度工作计划的顺利实施。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制定项目启动计划，明确项目启动时间和地点，做好相关准备工作。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安排项目实施时间表，确保各项任务按时完成。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设定项目评估时间节点，对项目进展和成果进行定期评估和总结。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关键节点时间安排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项目资源调配与保障措施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https://d.book118.com/637044140012006036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2024-09-10T20:12:03.194</cp:lastPrinted>
  <dcterms:created xsi:type="dcterms:W3CDTF">2024-09-10T12:12:03Z</dcterms:created>
  <dcterms:modified xsi:type="dcterms:W3CDTF">2024-09-10T12:12:05Z</dcterms:modified>
</cp:coreProperties>
</file>