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58479B-2E20-40A4-931C-1BC8B78ECB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BF6915-45E7-4276-8C95-A742EA30E5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C49C47-5BAA-4EF6-9FBA-6D3990DFAB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11E6D7-A751-4A41-AC94-C7BC4A9DE7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685D70-37D9-4889-BB86-5CBAE36DD1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2EF9F9-1C36-4AE1-B209-508541C6F2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1BE7C2-EA62-4412-9F51-A3EA5CBBF8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5A0D19-DB8A-4ABF-9932-5E18A757B7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829450-12C5-41DB-8F59-1939C294E2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50CB77-69BE-4484-8919-56C6392563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66213C-CE5A-426B-8337-31F6F0C796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04503215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项目质量管理的项目执行与监控阶段</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汇报人：XX</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2024-01-15</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XX</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项目管理在项目执行与监控阶段的应用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质量管理在项目执行与监控阶段的应用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风险管理在项目执行与监控阶段的应用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沟通管理在项目执行与监控阶段的应用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项目执行与监控阶段的总结与展望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适应变化</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在项目执行过程中，可能会遇到各种预期之外的情况和变化。项目执行与监控阶段旨在帮助项目团队灵活应对这些变化，确保项目能够顺利推进。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确保项目质量</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项目执行与监控阶段的主要目的是确保项目按照预定的质量标准和要求进行，及时发现和纠正偏差，以确保项目的成功实施。</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提高效率</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通过对项目执行过程的监控和管理，可以优化资源配置，提高工作效率，确保项目在预算和时间限制内完成。</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9995" r="1999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0020" r="2002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2667" r="22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项目执行与监控阶段的重要性</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及时发现和解决问题：在项目执行过程中，可能会出现各种问题，如进度延误、成本超支、质量不达标等。通过有效的监控和管理，可以及时发现这些问题并采取相应的措施加以解决，避免问题扩大对项目造成更大的影响。</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确保项目按照计划进行：项目执行与监控阶段有助于确保项目按照预定的计划和要求进行。通过定期评估项目的进度、成本和质量等方面的表现，可以及时调整项目计划，确保项目能够按照既定的目标和方法进行。</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促进团队协作和沟通：项目执行与监控阶段需要项目团队成员之间的密切协作和有效沟通。通过定期的会议、报告和交流活动，可以促进团队成员之间的信息共享和协作，提高团队的凝聚力和工作效率。</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为项目决策提供数据支持：通过对项目执行过程的监控和数据分析，可以为项目决策提供有力的数据支持。这有助于项目团队更加科学、客观地评估项目的表现和成果，为项目的持续改进和优化提供依据。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项目管理在项目执行与监控阶段的应用</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6299" r="6299"/>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建立项目沟通机制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制定项目沟通计划，明确沟通方式、频率和内容，确保项目团队之间的顺畅沟通。</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制定详细的项目执行计划</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明确项目目标、任务、资源、时间表和风险管理计划，确保项目按计划顺利进行。</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分配资源和任务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根据项目需求和团队成员的能力，合理分配资源和任务，确保项目的高效执行。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项目执行计划</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通过定期评估项目实际进度与计划的偏差，及时发现并解决问题，确保项目按计划进行。</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监控项目进度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定期向项目干系人提供项目状态报告，包括进度、质量、成本等方面的信息，以便干系人了解项目情况。</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更新项目状态报告</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根据项目实际情况，适时调整项目计划，包括任务、资源、时间表等，以确保项目的顺利进行。</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调整项目计划</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项目进度监控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识别变更需求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在项目执行过程中，及时发现并记录变更需求，分析变更对项目的影响。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评估变更请求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对变更请求进行评估，包括变更的合理性、可行性和对项目的影响等方面，以便做出决策。</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实施变更控制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根据变更请求的评估结果，制定相应的变更控制措施，包括变更批准、实施和监控等，确保项目的稳定性和质量。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项目变更管理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质量管理在项目执行与监控阶段的应用</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建立质量保证体系</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建立完善的质量保证体系，包括质量组织、职责、流程、制度和资源等，确保项目质量的稳定和可控。</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实施过程质量控制</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在项目执行过程中，对关键过程和活动进行质量控制，确保过程输出符合质量要求，防止质量问题的发生。</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制定详细的质量计划</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在项目开始之前，制定详细的质量计划，明确质量目标、标准、方法和资源，为项目的质量管理提供指导。</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质量保证措施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25" r="146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制定质量检验计划</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根据项目特点和要求，制定质量检验计划，明确检验对象、方法、标准和频率等。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实施质量检验</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按照质量检验计划，对项目产品或服务进行检验，记录检验结果，并对不合格品进行处理。</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进行质量评估</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对项目质量进行定期评估，分析质量状况、趋势和影响因素，提出改进建议。</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质量检验与评估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892" r="1389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4966" r="14966"/>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建立问题反馈机制</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分析问题原因</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制定改进措施</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跟踪改进效果</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质量问题处理与改进</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建立有效的问题反馈机制，及时收集、整理和反馈项目过程中的质量问题。</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针对问题原因，制定相应的改进措施和计划，明确责任人、时间和资源等。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对反馈的质量问题进行深入分析，找出问题产生的原因和根源。</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对实施改进措施后的效果进行跟踪和评估，确保问题得到有效解决，并持续改进项目质量管理水平。</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https://d.book118.com/637045032151006043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2024-09-17T20:19:04.991</cp:lastPrinted>
  <dcterms:created xsi:type="dcterms:W3CDTF">2024-09-17T12:19:05Z</dcterms:created>
  <dcterms:modified xsi:type="dcterms:W3CDTF">2024-09-17T12:19:07Z</dcterms:modified>
</cp:coreProperties>
</file>