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9EA6CB6-0819-405F-AF7A-BA56E283DD5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4F48F-DE5E-4ABF-98A5-A1D8C9C8E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19441-53CE-4EB6-BBB6-83F94C785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74DCD-F9D0-4330-B5D4-5CFE6A43F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323322-FC01-4D84-A9B9-F9293F04D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3B79D5-E47D-45F4-81F8-58C32E90C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B37756-945B-43B2-BF87-D6F97A29B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F193C5-33A1-4A89-8DE4-9BED8C191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EBBC46-C894-46E0-B733-154B694F9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5C2946-29CD-4198-B47D-96858DCE2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86EA8-9D6E-4AE5-BA74-BB66A13DB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DF6FB-3646-402C-9020-447A2046D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01000"/>
            <a:ext cx="9798840" cy="590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F9BC9C4-7297-4A7E-92C3-0303A1A4F33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B8B707F-4C2A-4AB6-9EE1-7D41C1DBCF0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5005512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打印技术在航空制造领域的应用前景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打印在飞机发动机制造中的应用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打印在飞机机身制造中的应用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打印在飞机零部件维修中的应用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打印在飞机设计创新中的应用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打印技术是一种快速成型技术，通过数字模型将材料逐层堆叠成三维实体。这种技术可以实现复杂结构的制造，广泛应用于医疗、汽车、航空等领域。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打印技术分为光固化、熔融沉积、粉末烧结等多种类型。其原理是通过逐层堆叠建立物体的三维结构，实现快速成型。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打印技术发展历程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起步阶段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20</a:t>
            </a: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世纪</a:t>
            </a:r>
            <a:r>
              <a:rPr lang="en-US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80</a:t>
            </a: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年代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商业化进程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21</a:t>
            </a: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世纪初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应用拓展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近年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打印技术在航空制造领域的应用前景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提升制造效率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高效生产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节约制造成本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降低成本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实现更精准的部件制造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精密制造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快速响应市场需求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支持定制化生产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可持续性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减少材料浪费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环保节能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快速制造周期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缩短产品上市时间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打印技术应用优势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实现设计创新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支持复杂结构制造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打印技术实例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在航空制造领域，借助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打印技术，可以打印出复杂的航空零部件，提高生产效率，降低成本。这种技术有望为航空制造业注入新的活力。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第二章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打印在飞机发动机制造中的应用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金属</a:t>
            </a: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打印技术在航空制造中的应用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金属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打印技术在航空制造领域具有重要意义。通过金属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打印技术，可以制造出符合航空制造要求的高强度零部件，尤其适用于飞机发动机的制造。飞机发动机的高温部件是一个关键领域，而金属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打印技术可以实现对高温部件的定制制造，不仅提高了生产效率，还增强了零部件的可靠性和性能。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陶瓷</a:t>
            </a: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适用于飞机发动机制造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高耐高温特性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提高零部件耐久性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耐磨损特点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实现零部件几何优化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制造复杂形状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高强度特点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增强零部件耐久度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提高零部件性能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定制化制造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满足不同需求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提高制造灵活性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性价比优势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降低生产成本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提高制造效率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高温合金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高温特性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适用于高温环境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提供零部件稳定性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打印技术应用案例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提高了喷射效率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引擎喷嘴制造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提高了零部件可靠性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关键零部件定制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增强了零部件性能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涡轮叶片制造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打印技术在航空制造中的未来发展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提高生产效率和质量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智能制造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拓展航空制造材料范围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材料创新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降低制造成本和能耗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工艺优化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实现更精确的零部件生产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数字化设计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8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第三章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打印在飞机机身制造中的应用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大型机身结构件的</a:t>
            </a: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通过大型机身结构件的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打印，可以减轻飞机重量，提升飞行效率。同时，复杂机身结构件的制造也可以通过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打印技术实现，进一步提高飞机的设计和制造水平。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轻量化设计与</a:t>
            </a: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打印技术结合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通过轻量化设计理念结合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打印技术，可以实现更具节能环保的飞机设计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节能环保设计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通过优化设计和材料利用，减少废料产生，实现资源利用最大化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优化材料利用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打印技术在飞机制造中的应用，可以降低生产成本，提高生产效率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降低生产成本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飞机设计更加灵活，可根据需求定制设计，实现个性化生产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提升设计灵活性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打印技术在机身连接件制造中的应用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打印技术，可以实现机身连接件的快速、精准制造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快速精准制造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打印技术的应用可以提高机身连接件的生产效率，加快制造周期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提高生产效率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打印技术制造机身连接件，可以降低生产成本，提高经济效益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降低生产成本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https://d.book118.com/637050055120006054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思源宋体 CN Heavy</vt:lpstr>
      <vt:lpstr>DejaVu Sans</vt:lpstr>
      <vt:lpstr>Office Theme</vt:lpstr>
      <vt:lpstr>3D打印技术在航空制造领域的应用前景</vt:lpstr>
      <vt:lpstr>目录</vt:lpstr>
      <vt:lpstr>第1章 3D打印技术概述</vt:lpstr>
      <vt:lpstr>3D打印技术简介</vt:lpstr>
      <vt:lpstr>3D打印技术原理</vt:lpstr>
      <vt:lpstr>3D打印技术发展历程</vt:lpstr>
      <vt:lpstr>3D打印技术在航空制造领域的应用前景</vt:lpstr>
      <vt:lpstr>3D打印技术应用优势</vt:lpstr>
      <vt:lpstr> </vt:lpstr>
      <vt:lpstr>第二章 3D打印在飞机发动机制造中的应用</vt:lpstr>
      <vt:lpstr> </vt:lpstr>
      <vt:lpstr>陶瓷3D打印技术</vt:lpstr>
      <vt:lpstr>高温合金3D打印技术</vt:lpstr>
      <vt:lpstr>3D打印技术应用案例</vt:lpstr>
      <vt:lpstr>3D打印技术在航空制造中的未来发展</vt:lpstr>
      <vt:lpstr>第三章 3D打印在飞机机身制造中的应用</vt:lpstr>
      <vt:lpstr> </vt:lpstr>
      <vt:lpstr>轻量化设计与3D打印技术结合</vt:lpstr>
      <vt:lpstr>3D打印技术在机身连接件制造中的应用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2024-09-28T23:22:29.113</cp:lastPrinted>
  <dcterms:created xsi:type="dcterms:W3CDTF">2024-09-28T15:22:29Z</dcterms:created>
  <dcterms:modified xsi:type="dcterms:W3CDTF">2024-09-28T15:22:31Z</dcterms:modified>
</cp:coreProperties>
</file>