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1AC4D-1F07-44CB-9250-BE06A964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ECBA0-6849-453A-B1CF-AD8687CCD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7AE0A-353D-4024-86D6-2BE3B5C8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E643D-215E-489A-AD54-A145F20B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B25FA7-D21A-4423-90EC-2E3964A7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F38A7-CDEF-4352-94E8-46631ABCE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4A129-323A-40B5-B262-A093ADAD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25D1C-CA5E-4EB1-B196-D32747C9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B78C8-E19E-49B0-96F0-EE9A2D35F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67B6F-A6B9-473B-AB0D-9039D6A1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89675-7214-4E64-B8FE-E6A3E970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116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车刀的几何角度分解课件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车刀的几何角度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车刀角度对切削的影响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车刀角度的选择与优化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车刀是用于切削金属材料的工具，根据用途和切削要求有多种类型。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车刀是一种切削工具，主要用于金属材料的加工，如车床上的切削作业。根据不同的切削要求和应用场景，车刀有多种分类，如外圆车刀、内圆车刀、切断车刀等。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38" r="2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车刀的定义与分类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84" r="2438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车刀的材料和性能对切削效率和加工质量有重要影响。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车刀的材料主要包括高速钢、硬质合金、陶瓷等，每种材料都有其独特的性能特点。如高速钢具有较好的韧性和热稳定性，硬质合金具有较高的硬度和耐磨性，陶瓷则具有优异的耐热性和化学稳定性。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车刀的材料与性能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车刀的应用场景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车刀广泛应用于机械加工行业，尤其在金属切削领域。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车刀主要用于各种车床上的切削作业，如车外圆、车内圆、车平面等。在机械加工行业中，车刀是不可或缺的工具，能够高效地完成各种金属切削任务。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车刀的几何角度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影响切削力、切削热和刀具磨损的重要参数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角的大小直接影响切削层的变形程度、切削力和切削热的大小。前角越大，切削层的塑性变形程度越小，切削力越小，但切削热会增加，加剧刀具磨损；反之，前角越小，切削层的塑性变形程度越大，切削力越大，但切削热会减少，刀具的耐用度会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影响刀具后刀面磨损和已加工表面质量的重要参数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角的主要作用是减少刀具后刀面与切削表面的摩擦。后角越大，后刀面与切削表面的摩擦减小，已加工表面质量提高，但刀具的强度和散热性能会降低；反之，后角越小，后刀面与切削表面的摩擦增加，已加工表面质量降低，但刀具的强度和散热性能会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14" b="151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影响切削分力的大小和比例以及刀尖强度的重要参数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主偏角的大小影响切削分力和刀尖受力。主偏角增大，径向分力Fr减小，轴向分力Ff增大，刀尖受力和散热面积增大；反之，主偏角减小，径向分力Fr增大，轴向分力Ff减小，刀尖受力和散热面积减小。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主偏角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影响已加工表面粗糙度和刀尖强度的重要参数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副偏角的大小影响已加工表面的粗糙度和刀尖强度。副偏角增大，已加工表面粗糙度减小，刀尖强度增大；反之，副偏角减小，已加工表面粗糙度增大，刀尖强度减小。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副偏角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刃倾角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影响切屑流向和刀尖强度的重要参数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刃倾角的大小影响切屑的流向和刀尖的受力。刃倾角向负方向倾斜时，切屑流向工件；刃倾角向正方向倾斜时，切屑流向切削刃。刃倾角增大时，刀尖的受力增大；刃倾角减小时，刀尖的受力减小。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车刀角度对切削的影响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https://d.book118.com/637051161035006051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2024-09-24T04:05:57.764</cp:lastPrinted>
  <dcterms:created xsi:type="dcterms:W3CDTF">2024-09-23T20:05:57Z</dcterms:created>
  <dcterms:modified xsi:type="dcterms:W3CDTF">2024-09-23T20:05:59Z</dcterms:modified>
</cp:coreProperties>
</file>