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D9487-5B4A-4B75-97EA-6B98A0D65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3175B-CF98-4DB3-BAE4-429F311CD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BC231-BB16-4A35-9A34-E8716A392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088B45-101A-40A0-AD73-BFA02855E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683B57-DF7F-4CE9-BB22-01120261A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54746C-A10B-4C82-941C-BF80F3746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519606-EF3F-4FBE-97BB-4BE488504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D75319-408F-4123-AC54-2D526DD8A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FDA81-6E65-474F-AD7D-6450F4E11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0580C-4621-4D15-BA6D-F225343C7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05015-3C85-4F5A-9937-6E51A71AF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5205500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公司年度创新实践成果总结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创新实践成果概述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创新实践成果分析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创新实践过程中的经验教训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创新实践对公司发展的意义和影响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未来创新实践计划与展望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展示公司在过去一年内在创新实践方面所取得的成果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强调创新在公司发展中的重要性，并鼓励员工继续积极参与创新活动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为公司的未来发展提供借鉴和参考，促进公司持续创新和发展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与合作伙伴共同开展的创新活动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公司在行业内的创新地位和影响力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892" r="158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公司内部各个部门的创新实践项目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创新实践成果概述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创新实践项目数量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与去年相比，项目数量增长了25%，显示出公司对创新的重视和投入不断增加。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本年度公司共开展了50个创新实践项目，涵盖了产品、技术、市场、管理等各个方面。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针对市场需求和客户反馈，对产品进行持续改进和优化，共开展了20个项目。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探索新技术、新工艺、新方法，提高生产效率和产品质量，共实施了15个项目。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开拓新市场、新客户群，推广新产品和服务，共推进了10个项目。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市场创新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优化管理流程、提升管理效率，促进企业整体运营水平的提升，共开展了5个项目。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管理创新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创新实践项目类型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成功推出5款新产品，其中2款产品市场占有率达到行业前三。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技术创新成果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申请专利10项，其中5项获得授权；实现生产自动化和智能化升级，提高生产效率30%。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市场创新成果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开拓了3个新市场，新客户数量增长50%；实现销售额同比增长20%。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管理创新成果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优化管理流程，提升工作效率20%；员工满意度提高10%。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创新实践项目成果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创新实践成果分析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新产品研发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营销模式创新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团队协作能力提升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成果亮点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成功推出3款具有市场竞争力的新产品，实现了技术突破和市场拓展。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通过对生产线的改造和升级，提高了生产效率和产品质量，降低了成本。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运用大数据和人工智能技术，精准定位目标客户群体，实现了个性化营销和服务。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通过内部培训和团队建设活动，提高了员工的团队协作能力和创新意识。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知识产权保护不力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在知识产权保护和维权方面存在不足，导致部分创新成果被侵权或流失。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研发投入不足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与行业领先企业相比，公司的研发投入占比较低，影响了创新能力和长期发展潜力。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人才引进和培养机制不完善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缺乏针对高端人才的引进和培养机制，制约了公司的创新能力和市场竞争力。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激烈的市场竞争导致公司过于追求短期业绩，而忽视了长期创新能力的培育。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内部管理问题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法律法规限制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71" r="1577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公司内部管理体系不完善，缺乏有效的创新激励机制和人才培养机制。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国内外法律法规对知识产权保护力度不够，给公司的创新活动带来了一定的风险和挑战。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https://d.book118.com/637052055004006040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2024-09-12T04:30:26.859</cp:lastPrinted>
  <dcterms:created xsi:type="dcterms:W3CDTF">2024-09-11T20:30:26Z</dcterms:created>
  <dcterms:modified xsi:type="dcterms:W3CDTF">2024-09-11T20:30:28Z</dcterms:modified>
</cp:coreProperties>
</file>