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5530D-734E-4AD6-8C1C-A87DE24E2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2F41A-0802-4367-B4B9-54706A73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BDAF9-46DA-4DE1-9106-A96A61971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BFA5F-926E-473A-BE7D-66F7F2ED4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356D8-E919-4EE9-BC9C-CE7506439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035CC-3A1D-4E09-BFED-2501E647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58B64-9223-47D8-8F95-6BEC0696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C4BBD-1B05-4F7E-8C3C-95158D751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40AD6-9C8E-463A-9D77-A044F9597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266E7-4859-4A20-8D6D-437D8E81B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7938D-C0CF-4FAE-A20F-452633C5A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215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企业风险管理与战略合作的协同机制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企业风险管理与战略合作的协同机制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协同机制实施效果评价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随着全球化和市场竞争的加剧，企业面临的风险日益复杂多变。为了有效应对风险，越来越多的企业开始重视风险管理，并将其纳入企业战略管理的核心。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本报告旨在探讨企业风险管理与战略合作的协同机制，分析二者之间的关系，提出相应的管理策略和建议，以帮助企业实现可持续发展。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本报告以国内外大型企业为研究对象，重点关注其风险管理和战略合作实践。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报告将围绕企业风险识别、评估、监控和应对等方面展开讨论，同时分析战略合作在风险管理中的作用和影响。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采用文献综述、案例分析、问卷调查等方法，对企业风险管理和战略合作的协同机制进行深入剖析。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风险通常指未来事件的不确定性，可能对企业经营目标产生负面影响。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根据来源和性质，风险可分为市场风险、信用风险、操作风险、法律风险等。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通过全面分析企业内外部环境，识别潜在风险。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对识别出的风险进行量化和定性评估，确定风险等级。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制定针对性策略，采取相应措施降低或规避风险。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持续跟踪和监控风险状况，确保风险管理措施的有效性。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包括风险规避、风险降低、风险转移和风险接受等。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采用定性分析、定量分析、敏感性分析、蒙特卡罗模拟等方法进行风险评估和决策。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运用信息化手段，如风险管理信息系统，提高风险管理效率和准确性。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战略合作是指两个或多个企业为共同实现长期发展目标，通过资源共享、优势互补等方式形成的紧密合作关系。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战略合作有助于企业快速响应市场变化、降低经营风险、提升竞争力，从而实现可持续发展。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垂直整合型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水平联盟型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多元化拓展型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战略合作类型与选择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企业与上下游企业合作，形成产业链整合。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同行业或跨行业企业间的合作，共同开发市场、技术或产品。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企业通过合作进入新领域，实现多元化发展。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企业应根据自身发展战略、资源条件和市场环境等因素，选择适合的战略合作类型。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持续评估与调整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定期对合作成果进行评估，根据市场变化和企业发展需求调整合作策略。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建立定期沟通机制，及时解决合作过程中出现的问题和矛盾。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双方应充分整合各自的优势资源，实现资源共享，提升整体竞争力。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双方应明确合作的目标和期望成果，确保合作方向一致。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制定详细的合作计划和时间表，明确双方的责任和义务。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https://d.book118.com/637052155064006044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2024-09-18T21:06:40.179</cp:lastPrinted>
  <dcterms:created xsi:type="dcterms:W3CDTF">2024-09-18T13:06:40Z</dcterms:created>
  <dcterms:modified xsi:type="dcterms:W3CDTF">2024-09-18T13:06:42Z</dcterms:modified>
</cp:coreProperties>
</file>