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C696D-1327-41BD-B493-0B7349148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12AD2-96F5-4D6E-B168-01741C501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C0EDE-9093-4C20-92C4-576F17C39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AEA88-2204-40E7-8357-1FC36240E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4667F-A191-4C62-8195-FB7A03C7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AEFD2D-D316-46FD-A0A5-D8A7434A6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5B771-D574-4F10-833B-58D22CFBB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F0952-17EA-4F62-8C25-BBFFEB348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5B1DA-8AB4-4151-92BD-606075284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D6B0B-5139-4D02-B5BA-A7FCFB680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ACAAA-0DFA-454A-A271-6F2238B3D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53006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电子商务课件第三章电子商务技术基础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电子商务支付技术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电子商务物流技术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电子商务营销技术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电子商务技术的定义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电子商务技术是指利用互联网、移动设备和相关软件应用程序，实现商业交易、管理和协作的技术手段。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它涵盖了从消费者购物体验到企业间业务运营的所有方面，包括电子支付、网络安全、数据存储和物流配送等技术。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63" r="13563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根据应用领域，电子商务技术可分为企业对企业（B2B）、企业对消费者（B2C）和消费者对消费者（C2C）等类型。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根据实现方式，电子商务技术可分为基于Web的应用程序、移动应用程序和社交媒体平台等类型。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电子商务技术的发展历程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电子商务技术的发展经历了从初级阶段到高级阶段的演变。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如今，人工智能、大数据和物联网等新兴技术正进一步推动电子商务的创新发展，为商业活动带来更多可能性。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随着技术的发展，电子商务逐渐引入了在线支付、搜索引擎优化（SEO）、客户关系管理（CRM）等技术，提高了用户体验和商业效率。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在初级阶段，电子商务主要通过简单的静态网页实现商品展示和交易。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互联网技术概述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互联网技术是电子商务的基础，它使得全球范围内的信息交换和资源共享成为可能。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HTTP协议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HTTP协议是互联网上应用最广泛的协议之一，它负责网页的请求和响应，使得用户可以浏览网页内容。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TCP/IP协议是互联网的核心协议，它规定了数据传输的方式和规则，保障了数据传输的可靠性和稳定性。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DNS技术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DNS技术是互联网域名解析技术，它将域名转换为IP地址，便于计算机之间的通信。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5" r="17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局域网是一种在有限区域内使用的网络，常用于企业、学校、政府等机构内部的信息交流和资源共享。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局域网技术概述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以太网技术是最常用的局域网技术，它采用CSMA/CD协议，实现了快速、可靠的数据传输。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无线局域网技术使得网络连接更加灵活，用户可以通过无线方式接入局域网。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无线局域网技术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虚拟专用网络技术可以在公共网络上建立一个加密通道，保障数据传输的安全性和保密性。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虚拟专用网络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局域网技术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帧中继技术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帧中继技术是一种数据传输技术，它可以在广域网上快速传输大量数据。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SDH技术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SDH技术是一种数字传输技术，它采用同步复用方式，提高了数据传输的效率和可靠性。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ATM技术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ATM技术是一种面向连接的技术，它采用固定长度的数据包，保障了数据传输的可靠性和稳定性。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广域网技术概述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广域网是一种跨越较大地理范围的计算机网络，常用于企业、组织之间的信息交流和资源共享。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广域网技术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网络安全是电子商务的重要保障，它涉及保护网络系统免受攻击和数据泄露等安全威胁。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网络安全技术概述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安全审计和管理通过对网络系统的监控和管理，及时发现和处理安全威胁，提高网络系统的安全性。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安全审计和管理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防火墙技术是网络安全的基础，它通过限制网络访问的方式，防止未经授权的访问和数据泄露。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数据加密技术采用加密算法对数据进行加密处理，保障数据传输和存储的安全性。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安全协议如SSL、TLS等提供了数据传输的安全保障，它们在网络通信中保护数据的机密性和完整性。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安全协议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电子商务支付技术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指通过电子手段完成货币支付或资金转移的行为。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网购、转账、缴纳水电费等。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高效、便捷、安全，不受时间和地点限制。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电子支付的定义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https://d.book118.com/637053006004006030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2024-09-01T10:07:54.910</cp:lastPrinted>
  <dcterms:created xsi:type="dcterms:W3CDTF">2024-09-01T02:07:54Z</dcterms:created>
  <dcterms:modified xsi:type="dcterms:W3CDTF">2024-09-01T02:07:57Z</dcterms:modified>
</cp:coreProperties>
</file>