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DB8AC-F321-4D9E-9488-CB71B088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B2A45-846C-4472-A703-8E34A48E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F42D6-C29F-4CE0-800A-92834227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8A34C-9797-4A93-AFA9-76174134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5484B-A1E7-4F38-9B46-86430FBF9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FF9795-8911-4DA9-A09E-29D38C6E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D782C-DE37-4F8B-B070-6DE55D09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6636C-A8BD-4517-AE3E-38F02A22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1F450-0B90-492F-B687-C51A8180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931C6-306A-4F4F-A460-7218AEBA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F6B14-9131-4F74-8197-14BCF950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3135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原发性肝癌护理查房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原发性肝癌患者康复与预后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原发性肝癌患者健康教育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原发性肝癌概述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原发性肝癌是指起源于肝脏实质细胞的恶性肿瘤，是常见的消化系统肿瘤之一。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原发性肝癌早期症状不明显，随着病情发展可出现肝区疼痛、食欲不振、乏力、消瘦等症状，晚期可出现黄疸、腹水等严重并发症。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30" r="35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原发性肝癌的病因较为复杂，主要与慢性乙型肝炎、慢性丙型肝炎、肝硬化、黄曲霉素等致癌物质有关。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原发性肝癌的发生与多种因素相互作用有关，包括遗传因素、环境因素、免疫因素等。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原发性肝癌早期症状不明显，随着病情发展可出现肝区疼痛、食欲不振、乏力、消瘦等症状，晚期可出现黄疸、腹水等严重并发症。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原发性肝癌的诊断主要依靠影像学检查和病理学检查。影像学检查包括超声、CT、MRI等，可发现肝脏占位性病变；病理学检查可通过穿刺活检或手术切除标本进行确诊。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原发性肝癌护理常规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https://d.book118.com/637053135020006032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2024-09-04T17:53:21.874</cp:lastPrinted>
  <dcterms:created xsi:type="dcterms:W3CDTF">2024-09-04T09:53:21Z</dcterms:created>
  <dcterms:modified xsi:type="dcterms:W3CDTF">2024-09-04T09:53:23Z</dcterms:modified>
</cp:coreProperties>
</file>