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C0307-7A5D-4B39-92A5-273843108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E912B-3AB2-49FE-AFFE-5EC59E579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BA068-B327-4B6D-A4FB-0EEE5F019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9CF41-60BC-461B-A000-E3F5AB557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FF3454-1B62-4A67-8725-E63D421EF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9F039D-A722-4A29-8D18-B2EDC15E3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F80CEA-0BF6-42AD-9C78-7AA04CC8E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532BF-93DD-47B0-8C57-B060C61EC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A8743-A021-4598-A90E-BB44E7E17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2B310-FBBB-4DA8-B9FD-7C1780B50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7432B-1775-4A4C-960B-4B3EC7E90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5314512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小老鼠的漫长一夜通用课件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故事背景介绍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词汇和语言学习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阅读理解和分析能力培养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德育和素养教育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创意和扩展活动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故事背景介绍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19" name="Group 19"/>
          <p:cNvGrpSpPr/>
          <p:nvPr/>
        </p:nvGrpSpPr>
        <p:grpSpPr>
          <a:xfrm>
            <a:off x="6323362" y="3226403"/>
            <a:ext cx="453771" cy="453771"/>
            <a:chOff x="6323362" y="3226403"/>
            <a:chExt cx="453771" cy="453771"/>
          </a:xfrm>
        </p:grpSpPr>
        <p:sp>
          <p:nvSpPr>
            <p:cNvPr id="20" name="AutoShape 20"/>
            <p:cNvSpPr/>
            <p:nvPr/>
          </p:nvSpPr>
          <p:spPr>
            <a:xfrm>
              <a:off x="6323362" y="3226403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2" name="Freeform 22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397466" y="3619976"/>
            <a:ext cx="305467" cy="60103"/>
            <a:chOff x="6397466" y="3619976"/>
            <a:chExt cx="305467" cy="60103"/>
          </a:xfrm>
        </p:grpSpPr>
        <p:sp>
          <p:nvSpPr>
            <p:cNvPr id="26" name="Freeform 26"/>
            <p:cNvSpPr/>
            <p:nvPr/>
          </p:nvSpPr>
          <p:spPr>
            <a:xfrm>
              <a:off x="6397466" y="361997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675084" y="1230154"/>
            <a:ext cx="453771" cy="453771"/>
            <a:chOff x="8675084" y="1230154"/>
            <a:chExt cx="453771" cy="453771"/>
          </a:xfrm>
        </p:grpSpPr>
        <p:sp>
          <p:nvSpPr>
            <p:cNvPr id="28" name="AutoShape 28"/>
            <p:cNvSpPr/>
            <p:nvPr/>
          </p:nvSpPr>
          <p:spPr>
            <a:xfrm>
              <a:off x="8675084" y="123015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30" name="Freeform 30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749189" y="1623727"/>
            <a:ext cx="305467" cy="60103"/>
            <a:chOff x="8749189" y="1623727"/>
            <a:chExt cx="305467" cy="60103"/>
          </a:xfrm>
        </p:grpSpPr>
        <p:sp>
          <p:nvSpPr>
            <p:cNvPr id="34" name="Freeform 34"/>
            <p:cNvSpPr/>
            <p:nvPr/>
          </p:nvSpPr>
          <p:spPr>
            <a:xfrm>
              <a:off x="8749189" y="1623727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7375589" y="5602795"/>
            <a:ext cx="453771" cy="453771"/>
            <a:chOff x="7375589" y="5602795"/>
            <a:chExt cx="453771" cy="453771"/>
          </a:xfrm>
        </p:grpSpPr>
        <p:sp>
          <p:nvSpPr>
            <p:cNvPr id="36" name="AutoShape 36"/>
            <p:cNvSpPr/>
            <p:nvPr/>
          </p:nvSpPr>
          <p:spPr>
            <a:xfrm>
              <a:off x="7375589" y="560279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" name="Group 37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8" name="Freeform 38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449693" y="5996464"/>
            <a:ext cx="305467" cy="60103"/>
            <a:chOff x="7449693" y="5996464"/>
            <a:chExt cx="305467" cy="60103"/>
          </a:xfrm>
        </p:grpSpPr>
        <p:sp>
          <p:nvSpPr>
            <p:cNvPr id="42" name="Freeform 42"/>
            <p:cNvSpPr/>
            <p:nvPr/>
          </p:nvSpPr>
          <p:spPr>
            <a:xfrm>
              <a:off x="7449693" y="5996464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10633901" y="4955286"/>
            <a:ext cx="453771" cy="453771"/>
            <a:chOff x="10633901" y="4955286"/>
            <a:chExt cx="453771" cy="453771"/>
          </a:xfrm>
        </p:grpSpPr>
        <p:sp>
          <p:nvSpPr>
            <p:cNvPr id="44" name="AutoShape 44"/>
            <p:cNvSpPr/>
            <p:nvPr/>
          </p:nvSpPr>
          <p:spPr>
            <a:xfrm>
              <a:off x="10633901" y="4955286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46" name="Freeform 46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10708005" y="5348859"/>
            <a:ext cx="305467" cy="60103"/>
            <a:chOff x="10708005" y="5348859"/>
            <a:chExt cx="305467" cy="60103"/>
          </a:xfrm>
        </p:grpSpPr>
        <p:sp>
          <p:nvSpPr>
            <p:cNvPr id="50" name="Freeform 50"/>
            <p:cNvSpPr/>
            <p:nvPr/>
          </p:nvSpPr>
          <p:spPr>
            <a:xfrm>
              <a:off x="10708005" y="5348859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1" name="Connector 51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2" name="Connector 52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3" name="Connector 53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54" name="Group 54"/>
          <p:cNvGrpSpPr/>
          <p:nvPr/>
        </p:nvGrpSpPr>
        <p:grpSpPr>
          <a:xfrm>
            <a:off x="7100411" y="3269266"/>
            <a:ext cx="664369" cy="664369"/>
            <a:chOff x="7100411" y="3269266"/>
            <a:chExt cx="664369" cy="664369"/>
          </a:xfrm>
        </p:grpSpPr>
        <p:sp>
          <p:nvSpPr>
            <p:cNvPr id="55" name="AutoShape 55"/>
            <p:cNvSpPr/>
            <p:nvPr/>
          </p:nvSpPr>
          <p:spPr>
            <a:xfrm>
              <a:off x="7100411" y="326926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57" name="Freeform 57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7208901" y="3845623"/>
            <a:ext cx="447294" cy="88011"/>
            <a:chOff x="7208901" y="3845623"/>
            <a:chExt cx="447294" cy="88011"/>
          </a:xfrm>
        </p:grpSpPr>
        <p:sp>
          <p:nvSpPr>
            <p:cNvPr id="61" name="Freeform 61"/>
            <p:cNvSpPr/>
            <p:nvPr/>
          </p:nvSpPr>
          <p:spPr>
            <a:xfrm>
              <a:off x="7208901" y="3845623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7074218" y="2382488"/>
            <a:ext cx="453771" cy="453771"/>
            <a:chOff x="7074218" y="2382488"/>
            <a:chExt cx="453771" cy="453771"/>
          </a:xfrm>
        </p:grpSpPr>
        <p:sp>
          <p:nvSpPr>
            <p:cNvPr id="63" name="AutoShape 63"/>
            <p:cNvSpPr/>
            <p:nvPr/>
          </p:nvSpPr>
          <p:spPr>
            <a:xfrm>
              <a:off x="7074218" y="2382488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65" name="Freeform 65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7148322" y="2776156"/>
            <a:ext cx="305467" cy="60103"/>
            <a:chOff x="7148322" y="2776156"/>
            <a:chExt cx="305467" cy="60103"/>
          </a:xfrm>
        </p:grpSpPr>
        <p:sp>
          <p:nvSpPr>
            <p:cNvPr id="69" name="Freeform 69"/>
            <p:cNvSpPr/>
            <p:nvPr/>
          </p:nvSpPr>
          <p:spPr>
            <a:xfrm>
              <a:off x="7148322" y="277615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614922" y="4176522"/>
            <a:ext cx="453771" cy="453771"/>
            <a:chOff x="6614922" y="4176522"/>
            <a:chExt cx="453771" cy="453771"/>
          </a:xfrm>
        </p:grpSpPr>
        <p:sp>
          <p:nvSpPr>
            <p:cNvPr id="71" name="AutoShape 71"/>
            <p:cNvSpPr/>
            <p:nvPr/>
          </p:nvSpPr>
          <p:spPr>
            <a:xfrm>
              <a:off x="6614922" y="417652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73" name="Freeform 73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6689027" y="4570190"/>
            <a:ext cx="305467" cy="60103"/>
            <a:chOff x="6689027" y="4570190"/>
            <a:chExt cx="305467" cy="60103"/>
          </a:xfrm>
        </p:grpSpPr>
        <p:sp>
          <p:nvSpPr>
            <p:cNvPr id="77" name="Freeform 77"/>
            <p:cNvSpPr/>
            <p:nvPr/>
          </p:nvSpPr>
          <p:spPr>
            <a:xfrm>
              <a:off x="6689027" y="457019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78" name="Connector 78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79" name="Group 79"/>
          <p:cNvGrpSpPr/>
          <p:nvPr/>
        </p:nvGrpSpPr>
        <p:grpSpPr>
          <a:xfrm>
            <a:off x="7787354" y="4746498"/>
            <a:ext cx="664369" cy="664369"/>
            <a:chOff x="7787354" y="4746498"/>
            <a:chExt cx="664369" cy="664369"/>
          </a:xfrm>
        </p:grpSpPr>
        <p:sp>
          <p:nvSpPr>
            <p:cNvPr id="80" name="AutoShape 80"/>
            <p:cNvSpPr/>
            <p:nvPr/>
          </p:nvSpPr>
          <p:spPr>
            <a:xfrm>
              <a:off x="7787354" y="4746498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1" name="Group 81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82" name="Freeform 82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5" name="Group 85"/>
          <p:cNvGrpSpPr/>
          <p:nvPr/>
        </p:nvGrpSpPr>
        <p:grpSpPr>
          <a:xfrm>
            <a:off x="7895844" y="5322856"/>
            <a:ext cx="447294" cy="88011"/>
            <a:chOff x="7895844" y="5322856"/>
            <a:chExt cx="447294" cy="88011"/>
          </a:xfrm>
        </p:grpSpPr>
        <p:sp>
          <p:nvSpPr>
            <p:cNvPr id="86" name="Freeform 86"/>
            <p:cNvSpPr/>
            <p:nvPr/>
          </p:nvSpPr>
          <p:spPr>
            <a:xfrm>
              <a:off x="7895844" y="5322856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7" name="Group 87"/>
          <p:cNvGrpSpPr/>
          <p:nvPr/>
        </p:nvGrpSpPr>
        <p:grpSpPr>
          <a:xfrm>
            <a:off x="6936200" y="4830032"/>
            <a:ext cx="453771" cy="453771"/>
            <a:chOff x="6936200" y="4830032"/>
            <a:chExt cx="453771" cy="453771"/>
          </a:xfrm>
        </p:grpSpPr>
        <p:sp>
          <p:nvSpPr>
            <p:cNvPr id="88" name="AutoShape 88"/>
            <p:cNvSpPr/>
            <p:nvPr/>
          </p:nvSpPr>
          <p:spPr>
            <a:xfrm>
              <a:off x="6936200" y="483003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9" name="Group 89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90" name="Freeform 90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3" name="Group 93"/>
          <p:cNvGrpSpPr/>
          <p:nvPr/>
        </p:nvGrpSpPr>
        <p:grpSpPr>
          <a:xfrm>
            <a:off x="7010305" y="5223700"/>
            <a:ext cx="305467" cy="60103"/>
            <a:chOff x="7010305" y="5223700"/>
            <a:chExt cx="305467" cy="60103"/>
          </a:xfrm>
        </p:grpSpPr>
        <p:sp>
          <p:nvSpPr>
            <p:cNvPr id="94" name="Freeform 94"/>
            <p:cNvSpPr/>
            <p:nvPr/>
          </p:nvSpPr>
          <p:spPr>
            <a:xfrm>
              <a:off x="7010305" y="522370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5" name="Group 95"/>
          <p:cNvGrpSpPr/>
          <p:nvPr/>
        </p:nvGrpSpPr>
        <p:grpSpPr>
          <a:xfrm>
            <a:off x="8511826" y="5729097"/>
            <a:ext cx="453771" cy="453771"/>
            <a:chOff x="8511826" y="5729097"/>
            <a:chExt cx="453771" cy="453771"/>
          </a:xfrm>
        </p:grpSpPr>
        <p:sp>
          <p:nvSpPr>
            <p:cNvPr id="96" name="AutoShape 96"/>
            <p:cNvSpPr/>
            <p:nvPr/>
          </p:nvSpPr>
          <p:spPr>
            <a:xfrm>
              <a:off x="8511826" y="5729097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98" name="Freeform 98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1" name="Group 101"/>
          <p:cNvGrpSpPr/>
          <p:nvPr/>
        </p:nvGrpSpPr>
        <p:grpSpPr>
          <a:xfrm>
            <a:off x="8585930" y="6122765"/>
            <a:ext cx="305467" cy="60103"/>
            <a:chOff x="8585930" y="6122765"/>
            <a:chExt cx="305467" cy="60103"/>
          </a:xfrm>
        </p:grpSpPr>
        <p:sp>
          <p:nvSpPr>
            <p:cNvPr id="102" name="Freeform 102"/>
            <p:cNvSpPr/>
            <p:nvPr/>
          </p:nvSpPr>
          <p:spPr>
            <a:xfrm>
              <a:off x="8585930" y="6122765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03" name="Connector 10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104" name="Connector 10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105" name="Group 105"/>
          <p:cNvGrpSpPr/>
          <p:nvPr/>
        </p:nvGrpSpPr>
        <p:grpSpPr>
          <a:xfrm>
            <a:off x="9748075" y="4300156"/>
            <a:ext cx="664369" cy="664369"/>
            <a:chOff x="9748075" y="4300156"/>
            <a:chExt cx="664369" cy="664369"/>
          </a:xfrm>
        </p:grpSpPr>
        <p:sp>
          <p:nvSpPr>
            <p:cNvPr id="106" name="AutoShape 106"/>
            <p:cNvSpPr/>
            <p:nvPr/>
          </p:nvSpPr>
          <p:spPr>
            <a:xfrm>
              <a:off x="9748075" y="430015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7" name="Group 107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108" name="Freeform 108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9856566" y="4876514"/>
            <a:ext cx="447294" cy="88011"/>
            <a:chOff x="9856566" y="4876514"/>
            <a:chExt cx="447294" cy="88011"/>
          </a:xfrm>
        </p:grpSpPr>
        <p:sp>
          <p:nvSpPr>
            <p:cNvPr id="112" name="Freeform 112"/>
            <p:cNvSpPr/>
            <p:nvPr/>
          </p:nvSpPr>
          <p:spPr>
            <a:xfrm>
              <a:off x="9856566" y="48765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3" name="Group 113"/>
          <p:cNvGrpSpPr/>
          <p:nvPr/>
        </p:nvGrpSpPr>
        <p:grpSpPr>
          <a:xfrm>
            <a:off x="9030843" y="5023104"/>
            <a:ext cx="453771" cy="453771"/>
            <a:chOff x="9030843" y="5023104"/>
            <a:chExt cx="453771" cy="453771"/>
          </a:xfrm>
        </p:grpSpPr>
        <p:sp>
          <p:nvSpPr>
            <p:cNvPr id="114" name="AutoShape 114"/>
            <p:cNvSpPr/>
            <p:nvPr/>
          </p:nvSpPr>
          <p:spPr>
            <a:xfrm>
              <a:off x="9030843" y="502310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5" name="Group 115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116" name="Freeform 116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9" name="Group 119"/>
          <p:cNvGrpSpPr/>
          <p:nvPr/>
        </p:nvGrpSpPr>
        <p:grpSpPr>
          <a:xfrm>
            <a:off x="9104948" y="5416772"/>
            <a:ext cx="305467" cy="60103"/>
            <a:chOff x="9104948" y="5416772"/>
            <a:chExt cx="305467" cy="60103"/>
          </a:xfrm>
        </p:grpSpPr>
        <p:sp>
          <p:nvSpPr>
            <p:cNvPr id="120" name="Freeform 120"/>
            <p:cNvSpPr/>
            <p:nvPr/>
          </p:nvSpPr>
          <p:spPr>
            <a:xfrm>
              <a:off x="9104948" y="541677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1" name="Group 121"/>
          <p:cNvGrpSpPr/>
          <p:nvPr/>
        </p:nvGrpSpPr>
        <p:grpSpPr>
          <a:xfrm>
            <a:off x="9872949" y="5502211"/>
            <a:ext cx="453771" cy="453771"/>
            <a:chOff x="9872949" y="5502211"/>
            <a:chExt cx="453771" cy="453771"/>
          </a:xfrm>
        </p:grpSpPr>
        <p:sp>
          <p:nvSpPr>
            <p:cNvPr id="122" name="AutoShape 122"/>
            <p:cNvSpPr/>
            <p:nvPr/>
          </p:nvSpPr>
          <p:spPr>
            <a:xfrm>
              <a:off x="9872949" y="5502211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124" name="Freeform 124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7" name="Group 127"/>
          <p:cNvGrpSpPr/>
          <p:nvPr/>
        </p:nvGrpSpPr>
        <p:grpSpPr>
          <a:xfrm>
            <a:off x="9947053" y="5895880"/>
            <a:ext cx="305467" cy="60103"/>
            <a:chOff x="9947053" y="5895880"/>
            <a:chExt cx="305467" cy="60103"/>
          </a:xfrm>
        </p:grpSpPr>
        <p:sp>
          <p:nvSpPr>
            <p:cNvPr id="128" name="Freeform 128"/>
            <p:cNvSpPr/>
            <p:nvPr/>
          </p:nvSpPr>
          <p:spPr>
            <a:xfrm>
              <a:off x="9947053" y="589588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29" name="Connector 12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130" name="Connector 13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131" name="Group 131"/>
          <p:cNvGrpSpPr/>
          <p:nvPr/>
        </p:nvGrpSpPr>
        <p:grpSpPr>
          <a:xfrm>
            <a:off x="8554402" y="2050351"/>
            <a:ext cx="664369" cy="664369"/>
            <a:chOff x="8554402" y="2050351"/>
            <a:chExt cx="664369" cy="664369"/>
          </a:xfrm>
        </p:grpSpPr>
        <p:sp>
          <p:nvSpPr>
            <p:cNvPr id="132" name="AutoShape 132"/>
            <p:cNvSpPr/>
            <p:nvPr/>
          </p:nvSpPr>
          <p:spPr>
            <a:xfrm>
              <a:off x="8554402" y="2050351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3" name="Group 133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34" name="Freeform 134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7" name="Group 137"/>
          <p:cNvGrpSpPr/>
          <p:nvPr/>
        </p:nvGrpSpPr>
        <p:grpSpPr>
          <a:xfrm>
            <a:off x="8662892" y="2626614"/>
            <a:ext cx="447294" cy="88011"/>
            <a:chOff x="8662892" y="2626614"/>
            <a:chExt cx="447294" cy="88011"/>
          </a:xfrm>
        </p:grpSpPr>
        <p:sp>
          <p:nvSpPr>
            <p:cNvPr id="138" name="Freeform 138"/>
            <p:cNvSpPr/>
            <p:nvPr/>
          </p:nvSpPr>
          <p:spPr>
            <a:xfrm>
              <a:off x="8662892" y="26266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9" name="Group 139"/>
          <p:cNvGrpSpPr/>
          <p:nvPr/>
        </p:nvGrpSpPr>
        <p:grpSpPr>
          <a:xfrm>
            <a:off x="7753064" y="1854994"/>
            <a:ext cx="453771" cy="453771"/>
            <a:chOff x="7753064" y="1854994"/>
            <a:chExt cx="453771" cy="453771"/>
          </a:xfrm>
        </p:grpSpPr>
        <p:sp>
          <p:nvSpPr>
            <p:cNvPr id="140" name="AutoShape 140"/>
            <p:cNvSpPr/>
            <p:nvPr/>
          </p:nvSpPr>
          <p:spPr>
            <a:xfrm>
              <a:off x="7753064" y="185499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1" name="Group 141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42" name="Freeform 142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5" name="Group 145"/>
          <p:cNvGrpSpPr/>
          <p:nvPr/>
        </p:nvGrpSpPr>
        <p:grpSpPr>
          <a:xfrm>
            <a:off x="7827169" y="2248662"/>
            <a:ext cx="305467" cy="60103"/>
            <a:chOff x="7827169" y="2248662"/>
            <a:chExt cx="305467" cy="60103"/>
          </a:xfrm>
        </p:grpSpPr>
        <p:sp>
          <p:nvSpPr>
            <p:cNvPr id="146" name="Freeform 146"/>
            <p:cNvSpPr/>
            <p:nvPr/>
          </p:nvSpPr>
          <p:spPr>
            <a:xfrm>
              <a:off x="7827169" y="224866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7" name="Group 147"/>
          <p:cNvGrpSpPr/>
          <p:nvPr/>
        </p:nvGrpSpPr>
        <p:grpSpPr>
          <a:xfrm>
            <a:off x="9632252" y="1967865"/>
            <a:ext cx="453771" cy="453771"/>
            <a:chOff x="9632252" y="1967865"/>
            <a:chExt cx="453771" cy="453771"/>
          </a:xfrm>
        </p:grpSpPr>
        <p:sp>
          <p:nvSpPr>
            <p:cNvPr id="148" name="AutoShape 148"/>
            <p:cNvSpPr/>
            <p:nvPr/>
          </p:nvSpPr>
          <p:spPr>
            <a:xfrm>
              <a:off x="9632252" y="196786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9" name="Group 149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50" name="Freeform 150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3" name="Group 153"/>
          <p:cNvGrpSpPr/>
          <p:nvPr/>
        </p:nvGrpSpPr>
        <p:grpSpPr>
          <a:xfrm>
            <a:off x="9706356" y="2361438"/>
            <a:ext cx="305467" cy="60103"/>
            <a:chOff x="9706356" y="2361438"/>
            <a:chExt cx="305467" cy="60103"/>
          </a:xfrm>
        </p:grpSpPr>
        <p:sp>
          <p:nvSpPr>
            <p:cNvPr id="154" name="Freeform 154"/>
            <p:cNvSpPr/>
            <p:nvPr/>
          </p:nvSpPr>
          <p:spPr>
            <a:xfrm>
              <a:off x="9706356" y="2361438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5" name="AutoShape 155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小老鼠：故事的主角，一只勇敢而机智的小老鼠。它在这个漫长的一夜中，面临了各种挑战和困难，但它凭借自己的智慧和勇气，最终成功地度过了这一夜。</a:t>
            </a:r>
            <a:endParaRPr lang="en-US" sz="1100"/>
          </a:p>
        </p:txBody>
      </p:sp>
      <p:sp>
        <p:nvSpPr>
          <p:cNvPr id="156" name="Freeform 156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AutoShape 157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58" name="Group 15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9" name="AutoShape 15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TextBox 17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小老鼠的角色介绍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4191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4191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4191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夜深人静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故事发生在一个深夜，周围一片寂静，只有小老鼠独自醒着，开始它漫长的一夜。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遭遇困难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小老鼠在这个夜晚中，遇到了许多困难和挑战，如寻找食物、避免捕食者等。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求助与自救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面对困难，小老鼠既寻求他人的帮助，也积极自救，展现出极强的生存能力。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漫长一夜的情境描述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故事鼓励孩子们像小老鼠一样，勇敢地面对生活中的各种困难与挑战。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勇敢面对困难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通过小老鼠的机智行为，故事教导孩子们学会用智慧去解决遇到的问题。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智慧解决问题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小老鼠在自救的同时，也积极帮助其他动物，向孩子们传递了自助与助人的重要价值观。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自助与助人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故事中的小老鼠展现出的极强的生存能力，提醒孩子们学会基本的生存技能，增强自我保护意识。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生存教育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4081" r="2408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故事的寓意和核心价值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词汇和语言学习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通过讲解这些词汇，让学生们理解故事的主题和背景。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小老鼠、漫长、夜晚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分析这些情感词汇，让学生们能够理解和感受小老鼠的情绪变化。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害怕、孤独、勇敢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引导学生们理解故事中的行动词汇，激发他们的想象力和解决问题的能力。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探索、冒险、解决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故事中的关键词汇讲解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通过分析故事中的句子结构，如简单句、并列句、复合句等，让学生们了解和熟悉不同的句型。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8264" b="18264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517" b="517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7567" b="17567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讲解故事中的比喻、拟人等修辞手法，让学生们学习如何运用语言进行生动表达。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引导学生们模仿故事中的语言表达，进行口语和书面语的实践练习。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句子结构和语言表达分析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通过故事中的情境对话，让学生们学习日常用语和表达，如问候、告别、感谢等。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引导学生们在故事中找出常用的词汇和短语，加深他们对这些表达方式的理解和记忆。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设计角色扮演等互动环节，让学生们在实际运用中巩固所学的日常用语和表达。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通过故事学习日常用语和表达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https://d.book118.com/637053145126006025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2024-08-30T09:10:55.610</cp:lastPrinted>
  <dcterms:created xsi:type="dcterms:W3CDTF">2024-08-30T01:10:55Z</dcterms:created>
  <dcterms:modified xsi:type="dcterms:W3CDTF">2024-08-30T01:10:57Z</dcterms:modified>
</cp:coreProperties>
</file>